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9" r:id="rId12"/>
    <p:sldId id="284" r:id="rId13"/>
    <p:sldId id="285" r:id="rId14"/>
    <p:sldId id="282" r:id="rId15"/>
    <p:sldId id="266" r:id="rId16"/>
    <p:sldId id="267" r:id="rId17"/>
    <p:sldId id="27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33CC"/>
    <a:srgbClr val="0000CC"/>
    <a:srgbClr val="CC0099"/>
    <a:srgbClr val="D60093"/>
    <a:srgbClr val="CC3300"/>
    <a:srgbClr val="0066FF"/>
    <a:srgbClr val="66FFFF"/>
    <a:srgbClr val="CC00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40" autoAdjust="0"/>
  </p:normalViewPr>
  <p:slideViewPr>
    <p:cSldViewPr>
      <p:cViewPr>
        <p:scale>
          <a:sx n="70" d="100"/>
          <a:sy n="70" d="100"/>
        </p:scale>
        <p:origin x="-1374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85CACE-4A83-466F-B89E-3C6BA327014B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5DF4E82-E0BD-4425-930D-FB1D26FACC43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FFFF00"/>
              </a:solidFill>
            </a:rPr>
            <a:t>РІК НАРОДЖЕННЯ </a:t>
          </a:r>
          <a:r>
            <a:rPr lang="uk-UA" sz="2400" dirty="0" smtClean="0"/>
            <a:t>- </a:t>
          </a:r>
          <a:r>
            <a:rPr lang="uk-UA" sz="2400" b="1" dirty="0" smtClean="0">
              <a:solidFill>
                <a:schemeClr val="tx1"/>
              </a:solidFill>
            </a:rPr>
            <a:t>1970</a:t>
          </a:r>
          <a:endParaRPr lang="ru-RU" sz="2400" b="1" dirty="0">
            <a:solidFill>
              <a:schemeClr val="tx1"/>
            </a:solidFill>
          </a:endParaRPr>
        </a:p>
      </dgm:t>
    </dgm:pt>
    <dgm:pt modelId="{9263D5CD-8CB5-4DB8-866A-1E6757F83576}" cxnId="{DF6BB95C-A8DE-4555-98C7-B7FDA347F798}" type="parTrans">
      <dgm:prSet/>
      <dgm:spPr/>
      <dgm:t>
        <a:bodyPr/>
        <a:lstStyle/>
        <a:p>
          <a:endParaRPr lang="ru-RU"/>
        </a:p>
      </dgm:t>
    </dgm:pt>
    <dgm:pt modelId="{6A702807-0F13-470A-843A-5132E94E856C}" cxnId="{DF6BB95C-A8DE-4555-98C7-B7FDA347F798}" type="sibTrans">
      <dgm:prSet/>
      <dgm:spPr/>
      <dgm:t>
        <a:bodyPr/>
        <a:lstStyle/>
        <a:p>
          <a:endParaRPr lang="ru-RU"/>
        </a:p>
      </dgm:t>
    </dgm:pt>
    <dgm:pt modelId="{917A9BB7-08F5-4623-89E9-45611E898AD0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002060"/>
              </a:solidFill>
            </a:rPr>
            <a:t>ОСВІТА -</a:t>
          </a:r>
          <a:r>
            <a:rPr lang="uk-UA" sz="2400" b="1" dirty="0" smtClean="0"/>
            <a:t> </a:t>
          </a:r>
          <a:r>
            <a:rPr lang="uk-UA" sz="2400" b="1" dirty="0" smtClean="0">
              <a:solidFill>
                <a:schemeClr val="tx1"/>
              </a:solidFill>
            </a:rPr>
            <a:t>ВИЩА</a:t>
          </a:r>
          <a:endParaRPr lang="ru-RU" sz="2400" b="1" dirty="0">
            <a:solidFill>
              <a:schemeClr val="tx1"/>
            </a:solidFill>
          </a:endParaRPr>
        </a:p>
      </dgm:t>
    </dgm:pt>
    <dgm:pt modelId="{5AA7AC37-ECA7-4CAF-9B67-925D78F33152}" cxnId="{9A10A0C0-9B68-4483-B081-B992FA44A605}" type="parTrans">
      <dgm:prSet/>
      <dgm:spPr/>
      <dgm:t>
        <a:bodyPr/>
        <a:lstStyle/>
        <a:p>
          <a:endParaRPr lang="ru-RU"/>
        </a:p>
      </dgm:t>
    </dgm:pt>
    <dgm:pt modelId="{72083942-3738-482D-A342-BC30632760FD}" cxnId="{9A10A0C0-9B68-4483-B081-B992FA44A605}" type="sibTrans">
      <dgm:prSet/>
      <dgm:spPr/>
      <dgm:t>
        <a:bodyPr/>
        <a:lstStyle/>
        <a:p>
          <a:endParaRPr lang="ru-RU"/>
        </a:p>
      </dgm:t>
    </dgm:pt>
    <dgm:pt modelId="{FC84B4C9-BF8C-461F-A944-76501521F496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FF33CC"/>
              </a:solidFill>
            </a:rPr>
            <a:t>ФАХ</a:t>
          </a:r>
          <a:r>
            <a:rPr lang="uk-UA" sz="2400" b="1" dirty="0" smtClean="0"/>
            <a:t> – </a:t>
          </a:r>
          <a:r>
            <a:rPr lang="uk-UA" sz="2400" b="1" dirty="0" smtClean="0"/>
            <a:t>Географія, краєзнавча робота</a:t>
          </a:r>
          <a:endParaRPr lang="ru-RU" sz="2400" b="1" dirty="0">
            <a:solidFill>
              <a:schemeClr val="tx1"/>
            </a:solidFill>
          </a:endParaRPr>
        </a:p>
      </dgm:t>
    </dgm:pt>
    <dgm:pt modelId="{C0420F34-44FC-4910-8D04-B1326803265E}" cxnId="{E0C0723D-34B1-4972-9E4E-8CB56A56A415}" type="parTrans">
      <dgm:prSet/>
      <dgm:spPr/>
      <dgm:t>
        <a:bodyPr/>
        <a:lstStyle/>
        <a:p>
          <a:endParaRPr lang="ru-RU"/>
        </a:p>
      </dgm:t>
    </dgm:pt>
    <dgm:pt modelId="{927ABE9C-AD41-4565-9CFE-968A53E16FCD}" cxnId="{E0C0723D-34B1-4972-9E4E-8CB56A56A415}" type="sibTrans">
      <dgm:prSet/>
      <dgm:spPr/>
      <dgm:t>
        <a:bodyPr/>
        <a:lstStyle/>
        <a:p>
          <a:endParaRPr lang="ru-RU"/>
        </a:p>
      </dgm:t>
    </dgm:pt>
    <dgm:pt modelId="{18C52D6E-54C6-429B-A32E-2ECBF3467C97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accent6">
                  <a:lumMod val="50000"/>
                </a:schemeClr>
              </a:solidFill>
            </a:rPr>
            <a:t>ПОСАДА – </a:t>
          </a:r>
          <a:r>
            <a:rPr lang="uk-UA" sz="2400" b="1" dirty="0" smtClean="0">
              <a:solidFill>
                <a:schemeClr val="tx1"/>
              </a:solidFill>
            </a:rPr>
            <a:t>УЧИТЕЛЬ</a:t>
          </a:r>
          <a:endParaRPr lang="ru-RU" sz="2400" b="1" dirty="0">
            <a:solidFill>
              <a:schemeClr val="tx1"/>
            </a:solidFill>
          </a:endParaRPr>
        </a:p>
      </dgm:t>
    </dgm:pt>
    <dgm:pt modelId="{0E784E64-25F9-439B-86D7-606090D9C3AC}" cxnId="{6CFE0499-B324-4843-A65E-E0DBBC229FC0}" type="parTrans">
      <dgm:prSet/>
      <dgm:spPr/>
      <dgm:t>
        <a:bodyPr/>
        <a:lstStyle/>
        <a:p>
          <a:endParaRPr lang="ru-RU"/>
        </a:p>
      </dgm:t>
    </dgm:pt>
    <dgm:pt modelId="{07BFE381-B53E-4819-A41E-B4A8B2C52EA1}" cxnId="{6CFE0499-B324-4843-A65E-E0DBBC229FC0}" type="sibTrans">
      <dgm:prSet/>
      <dgm:spPr/>
      <dgm:t>
        <a:bodyPr/>
        <a:lstStyle/>
        <a:p>
          <a:endParaRPr lang="ru-RU"/>
        </a:p>
      </dgm:t>
    </dgm:pt>
    <dgm:pt modelId="{3A710EFF-5E19-47CA-B092-E7CF2F6608D1}">
      <dgm:prSet phldrT="[Текст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dirty="0" smtClean="0">
              <a:solidFill>
                <a:srgbClr val="0070C0"/>
              </a:solidFill>
            </a:rPr>
            <a:t>ПЕДАГОГІЧНИЙ СТАЖ - 37</a:t>
          </a:r>
          <a:r>
            <a:rPr lang="ru-RU" sz="2400" b="1" dirty="0">
              <a:solidFill>
                <a:schemeClr val="tx1"/>
              </a:solidFill>
            </a:rPr>
            <a:t/>
          </a:r>
          <a:endParaRPr lang="ru-RU" sz="2400" b="1" dirty="0">
            <a:solidFill>
              <a:schemeClr val="tx1"/>
            </a:solidFill>
          </a:endParaRPr>
        </a:p>
      </dgm:t>
    </dgm:pt>
    <dgm:pt modelId="{D0DD3D3F-6AE3-4218-BE37-06DB463BE403}" cxnId="{596A5017-017B-4B8F-86D4-FB9CDCD64F9C}" type="parTrans">
      <dgm:prSet/>
      <dgm:spPr/>
      <dgm:t>
        <a:bodyPr/>
        <a:lstStyle/>
        <a:p>
          <a:endParaRPr lang="ru-RU"/>
        </a:p>
      </dgm:t>
    </dgm:pt>
    <dgm:pt modelId="{4E6C1D36-C419-4F9C-9C5A-132D87F2ED3B}" cxnId="{596A5017-017B-4B8F-86D4-FB9CDCD64F9C}" type="sibTrans">
      <dgm:prSet/>
      <dgm:spPr/>
      <dgm:t>
        <a:bodyPr/>
        <a:lstStyle/>
        <a:p>
          <a:endParaRPr lang="ru-RU"/>
        </a:p>
      </dgm:t>
    </dgm:pt>
    <dgm:pt modelId="{438620CE-903E-479E-9138-557C86F4B51B}" type="pres">
      <dgm:prSet presAssocID="{C185CACE-4A83-466F-B89E-3C6BA327014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1DD74E-D64D-40CD-9F24-BD094D7E1737}" type="pres">
      <dgm:prSet presAssocID="{45DF4E82-E0BD-4425-930D-FB1D26FACC43}" presName="parentLin" presStyleCnt="0"/>
      <dgm:spPr/>
    </dgm:pt>
    <dgm:pt modelId="{7C6A19D9-F9C0-4F24-B9DB-756B8162E50B}" type="pres">
      <dgm:prSet presAssocID="{45DF4E82-E0BD-4425-930D-FB1D26FACC43}" presName="parentLeftMargin" presStyleCnt="0"/>
      <dgm:spPr/>
      <dgm:t>
        <a:bodyPr/>
        <a:lstStyle/>
        <a:p>
          <a:endParaRPr lang="ru-RU"/>
        </a:p>
      </dgm:t>
    </dgm:pt>
    <dgm:pt modelId="{F33E410A-4995-4E07-9BD4-4E90698C11EF}" type="pres">
      <dgm:prSet presAssocID="{45DF4E82-E0BD-4425-930D-FB1D26FACC43}" presName="parentText" presStyleLbl="node1" presStyleIdx="0" presStyleCnt="5" custScaleX="142857" custLinFactNeighborX="-26296" custLinFactNeighborY="60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06E90B-0F88-4AE6-87A1-8C98FE14ECA0}" type="pres">
      <dgm:prSet presAssocID="{45DF4E82-E0BD-4425-930D-FB1D26FACC43}" presName="negativeSpace" presStyleCnt="0"/>
      <dgm:spPr/>
    </dgm:pt>
    <dgm:pt modelId="{2A3287B3-C688-4286-8C62-469993C7B5C6}" type="pres">
      <dgm:prSet presAssocID="{45DF4E82-E0BD-4425-930D-FB1D26FACC43}" presName="childText" presStyleLbl="conFgAcc1" presStyleIdx="0" presStyleCnt="5" custLinFactNeighborX="4285" custLinFactNeighborY="-19884">
        <dgm:presLayoutVars>
          <dgm:bulletEnabled val="1"/>
        </dgm:presLayoutVars>
      </dgm:prSet>
      <dgm:spPr/>
    </dgm:pt>
    <dgm:pt modelId="{7E8E3998-52D0-4A0A-A023-F1B2988BDC90}" type="pres">
      <dgm:prSet presAssocID="{6A702807-0F13-470A-843A-5132E94E856C}" presName="spaceBetweenRectangles" presStyleCnt="0"/>
      <dgm:spPr/>
    </dgm:pt>
    <dgm:pt modelId="{528903D0-CEBF-4714-8E1F-D1CCCF515D14}" type="pres">
      <dgm:prSet presAssocID="{917A9BB7-08F5-4623-89E9-45611E898AD0}" presName="parentLin" presStyleCnt="0"/>
      <dgm:spPr/>
    </dgm:pt>
    <dgm:pt modelId="{68D44FF3-BBE0-4F0F-8C17-23E7D5F573C1}" type="pres">
      <dgm:prSet presAssocID="{917A9BB7-08F5-4623-89E9-45611E898AD0}" presName="parentLeftMargin" presStyleCnt="0"/>
      <dgm:spPr/>
      <dgm:t>
        <a:bodyPr/>
        <a:lstStyle/>
        <a:p>
          <a:endParaRPr lang="ru-RU"/>
        </a:p>
      </dgm:t>
    </dgm:pt>
    <dgm:pt modelId="{7BA73C5E-7B35-40FC-8437-6800C23D45C6}" type="pres">
      <dgm:prSet presAssocID="{917A9BB7-08F5-4623-89E9-45611E898AD0}" presName="parentText" presStyleLbl="node1" presStyleIdx="1" presStyleCnt="5" custScaleX="142857" custLinFactNeighborX="-14069" custLinFactNeighborY="62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904B2A-170B-4EA5-BFA1-C91F1FD588C1}" type="pres">
      <dgm:prSet presAssocID="{917A9BB7-08F5-4623-89E9-45611E898AD0}" presName="negativeSpace" presStyleCnt="0"/>
      <dgm:spPr/>
    </dgm:pt>
    <dgm:pt modelId="{CED4AF93-7340-41F8-A3F8-C83354D31F30}" type="pres">
      <dgm:prSet presAssocID="{917A9BB7-08F5-4623-89E9-45611E898AD0}" presName="childText" presStyleLbl="conFgAcc1" presStyleIdx="1" presStyleCnt="5">
        <dgm:presLayoutVars>
          <dgm:bulletEnabled val="1"/>
        </dgm:presLayoutVars>
      </dgm:prSet>
      <dgm:spPr/>
    </dgm:pt>
    <dgm:pt modelId="{B49663CD-16FB-41EF-A49D-6195E5A3634C}" type="pres">
      <dgm:prSet presAssocID="{72083942-3738-482D-A342-BC30632760FD}" presName="spaceBetweenRectangles" presStyleCnt="0"/>
      <dgm:spPr/>
    </dgm:pt>
    <dgm:pt modelId="{A88C8263-0E35-4A14-91E1-EF4BEB81F9DD}" type="pres">
      <dgm:prSet presAssocID="{FC84B4C9-BF8C-461F-A944-76501521F496}" presName="parentLin" presStyleCnt="0"/>
      <dgm:spPr/>
    </dgm:pt>
    <dgm:pt modelId="{7093F5A8-2B2D-4E87-A455-E2C11CE35911}" type="pres">
      <dgm:prSet presAssocID="{FC84B4C9-BF8C-461F-A944-76501521F496}" presName="parentLeftMargin" presStyleCnt="0"/>
      <dgm:spPr/>
      <dgm:t>
        <a:bodyPr/>
        <a:lstStyle/>
        <a:p>
          <a:endParaRPr lang="ru-RU"/>
        </a:p>
      </dgm:t>
    </dgm:pt>
    <dgm:pt modelId="{556CC1F9-56D1-4D28-A622-81925D7AB9DE}" type="pres">
      <dgm:prSet presAssocID="{FC84B4C9-BF8C-461F-A944-76501521F496}" presName="parentText" presStyleLbl="node1" presStyleIdx="2" presStyleCnt="5" custScaleX="1387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EDECC-3A5E-44B3-BF69-E2F093529605}" type="pres">
      <dgm:prSet presAssocID="{FC84B4C9-BF8C-461F-A944-76501521F496}" presName="negativeSpace" presStyleCnt="0"/>
      <dgm:spPr/>
    </dgm:pt>
    <dgm:pt modelId="{80BF3E0A-7216-48C0-8207-C0EC0A8BEF85}" type="pres">
      <dgm:prSet presAssocID="{FC84B4C9-BF8C-461F-A944-76501521F496}" presName="childText" presStyleLbl="conFgAcc1" presStyleIdx="2" presStyleCnt="5">
        <dgm:presLayoutVars>
          <dgm:bulletEnabled val="1"/>
        </dgm:presLayoutVars>
      </dgm:prSet>
      <dgm:spPr/>
    </dgm:pt>
    <dgm:pt modelId="{F09BB23A-06F0-435C-8425-1D26DF005742}" type="pres">
      <dgm:prSet presAssocID="{927ABE9C-AD41-4565-9CFE-968A53E16FCD}" presName="spaceBetweenRectangles" presStyleCnt="0"/>
      <dgm:spPr/>
    </dgm:pt>
    <dgm:pt modelId="{5D90611E-6898-40E8-AF98-FF9F6442EAE5}" type="pres">
      <dgm:prSet presAssocID="{18C52D6E-54C6-429B-A32E-2ECBF3467C97}" presName="parentLin" presStyleCnt="0"/>
      <dgm:spPr/>
    </dgm:pt>
    <dgm:pt modelId="{E1A425C3-42DF-4536-B217-E18098A89F66}" type="pres">
      <dgm:prSet presAssocID="{18C52D6E-54C6-429B-A32E-2ECBF3467C97}" presName="parentLeftMargin" presStyleCnt="0"/>
      <dgm:spPr/>
      <dgm:t>
        <a:bodyPr/>
        <a:lstStyle/>
        <a:p>
          <a:endParaRPr lang="ru-RU"/>
        </a:p>
      </dgm:t>
    </dgm:pt>
    <dgm:pt modelId="{7D571570-42C4-4CC3-ACCF-C4F2A2825C7B}" type="pres">
      <dgm:prSet presAssocID="{18C52D6E-54C6-429B-A32E-2ECBF3467C97}" presName="parentText" presStyleLbl="node1" presStyleIdx="3" presStyleCnt="5" custScaleX="142857" custLinFactNeighborX="40351" custLinFactNeighborY="-1128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B3D181-A9CB-4A60-AB79-F0659BCE0233}" type="pres">
      <dgm:prSet presAssocID="{18C52D6E-54C6-429B-A32E-2ECBF3467C97}" presName="negativeSpace" presStyleCnt="0"/>
      <dgm:spPr/>
    </dgm:pt>
    <dgm:pt modelId="{438D057C-46A5-4009-908E-C2D9AC9C8EA7}" type="pres">
      <dgm:prSet presAssocID="{18C52D6E-54C6-429B-A32E-2ECBF3467C97}" presName="childText" presStyleLbl="conFgAcc1" presStyleIdx="3" presStyleCnt="5">
        <dgm:presLayoutVars>
          <dgm:bulletEnabled val="1"/>
        </dgm:presLayoutVars>
      </dgm:prSet>
      <dgm:spPr/>
    </dgm:pt>
    <dgm:pt modelId="{F26C891A-DC35-483F-AF7D-D1FC854F2C91}" type="pres">
      <dgm:prSet presAssocID="{07BFE381-B53E-4819-A41E-B4A8B2C52EA1}" presName="spaceBetweenRectangles" presStyleCnt="0"/>
      <dgm:spPr/>
    </dgm:pt>
    <dgm:pt modelId="{DB19B647-C033-4CD4-BF46-B929FBC36F2C}" type="pres">
      <dgm:prSet presAssocID="{3A710EFF-5E19-47CA-B092-E7CF2F6608D1}" presName="parentLin" presStyleCnt="0"/>
      <dgm:spPr/>
    </dgm:pt>
    <dgm:pt modelId="{3873AA03-D032-4CC9-81BC-4309ED5856BE}" type="pres">
      <dgm:prSet presAssocID="{3A710EFF-5E19-47CA-B092-E7CF2F6608D1}" presName="parentLeftMargin" presStyleCnt="0"/>
      <dgm:spPr/>
      <dgm:t>
        <a:bodyPr/>
        <a:lstStyle/>
        <a:p>
          <a:endParaRPr lang="ru-RU"/>
        </a:p>
      </dgm:t>
    </dgm:pt>
    <dgm:pt modelId="{11BF36EB-840D-48CB-9CD3-983CFE3CD8FE}" type="pres">
      <dgm:prSet presAssocID="{3A710EFF-5E19-47CA-B092-E7CF2F6608D1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5B13CF-2305-4CC4-ADFA-F9314D71606A}" type="pres">
      <dgm:prSet presAssocID="{3A710EFF-5E19-47CA-B092-E7CF2F6608D1}" presName="negativeSpace" presStyleCnt="0"/>
      <dgm:spPr/>
    </dgm:pt>
    <dgm:pt modelId="{0D7CDCF9-532A-4EFC-A989-B4B5479E893D}" type="pres">
      <dgm:prSet presAssocID="{3A710EFF-5E19-47CA-B092-E7CF2F6608D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DF6BB95C-A8DE-4555-98C7-B7FDA347F798}" srcId="{C185CACE-4A83-466F-B89E-3C6BA327014B}" destId="{45DF4E82-E0BD-4425-930D-FB1D26FACC43}" srcOrd="0" destOrd="0" parTransId="{9263D5CD-8CB5-4DB8-866A-1E6757F83576}" sibTransId="{6A702807-0F13-470A-843A-5132E94E856C}"/>
    <dgm:cxn modelId="{9A10A0C0-9B68-4483-B081-B992FA44A605}" srcId="{C185CACE-4A83-466F-B89E-3C6BA327014B}" destId="{917A9BB7-08F5-4623-89E9-45611E898AD0}" srcOrd="1" destOrd="0" parTransId="{5AA7AC37-ECA7-4CAF-9B67-925D78F33152}" sibTransId="{72083942-3738-482D-A342-BC30632760FD}"/>
    <dgm:cxn modelId="{E0C0723D-34B1-4972-9E4E-8CB56A56A415}" srcId="{C185CACE-4A83-466F-B89E-3C6BA327014B}" destId="{FC84B4C9-BF8C-461F-A944-76501521F496}" srcOrd="2" destOrd="0" parTransId="{C0420F34-44FC-4910-8D04-B1326803265E}" sibTransId="{927ABE9C-AD41-4565-9CFE-968A53E16FCD}"/>
    <dgm:cxn modelId="{6CFE0499-B324-4843-A65E-E0DBBC229FC0}" srcId="{C185CACE-4A83-466F-B89E-3C6BA327014B}" destId="{18C52D6E-54C6-429B-A32E-2ECBF3467C97}" srcOrd="3" destOrd="0" parTransId="{0E784E64-25F9-439B-86D7-606090D9C3AC}" sibTransId="{07BFE381-B53E-4819-A41E-B4A8B2C52EA1}"/>
    <dgm:cxn modelId="{596A5017-017B-4B8F-86D4-FB9CDCD64F9C}" srcId="{C185CACE-4A83-466F-B89E-3C6BA327014B}" destId="{3A710EFF-5E19-47CA-B092-E7CF2F6608D1}" srcOrd="4" destOrd="0" parTransId="{D0DD3D3F-6AE3-4218-BE37-06DB463BE403}" sibTransId="{4E6C1D36-C419-4F9C-9C5A-132D87F2ED3B}"/>
    <dgm:cxn modelId="{16F1618A-A536-45DB-A4C6-C5AF63BEFB54}" type="presOf" srcId="{C185CACE-4A83-466F-B89E-3C6BA327014B}" destId="{438620CE-903E-479E-9138-557C86F4B51B}" srcOrd="0" destOrd="0" presId="urn:microsoft.com/office/officeart/2005/8/layout/list1"/>
    <dgm:cxn modelId="{0C7012D2-8E57-4C81-8665-590ED4791BBB}" type="presParOf" srcId="{438620CE-903E-479E-9138-557C86F4B51B}" destId="{611DD74E-D64D-40CD-9F24-BD094D7E1737}" srcOrd="0" destOrd="0" presId="urn:microsoft.com/office/officeart/2005/8/layout/list1"/>
    <dgm:cxn modelId="{9675B026-9832-46A5-B846-F5CA54FF0DF7}" type="presParOf" srcId="{611DD74E-D64D-40CD-9F24-BD094D7E1737}" destId="{7C6A19D9-F9C0-4F24-B9DB-756B8162E50B}" srcOrd="0" destOrd="0" presId="urn:microsoft.com/office/officeart/2005/8/layout/list1"/>
    <dgm:cxn modelId="{ECD12248-E6E7-4C1F-B924-6EE437286B2C}" type="presOf" srcId="{45DF4E82-E0BD-4425-930D-FB1D26FACC43}" destId="{7C6A19D9-F9C0-4F24-B9DB-756B8162E50B}" srcOrd="0" destOrd="0" presId="urn:microsoft.com/office/officeart/2005/8/layout/list1"/>
    <dgm:cxn modelId="{FA9295FC-F556-45C4-B35F-435B7A46E521}" type="presParOf" srcId="{611DD74E-D64D-40CD-9F24-BD094D7E1737}" destId="{F33E410A-4995-4E07-9BD4-4E90698C11EF}" srcOrd="1" destOrd="0" presId="urn:microsoft.com/office/officeart/2005/8/layout/list1"/>
    <dgm:cxn modelId="{6078F33B-DE19-4046-B773-46ADEB31E3F3}" type="presOf" srcId="{45DF4E82-E0BD-4425-930D-FB1D26FACC43}" destId="{F33E410A-4995-4E07-9BD4-4E90698C11EF}" srcOrd="0" destOrd="0" presId="urn:microsoft.com/office/officeart/2005/8/layout/list1"/>
    <dgm:cxn modelId="{48744A16-DD7E-4390-97E2-C3A8717DF4A3}" type="presParOf" srcId="{438620CE-903E-479E-9138-557C86F4B51B}" destId="{1706E90B-0F88-4AE6-87A1-8C98FE14ECA0}" srcOrd="1" destOrd="0" presId="urn:microsoft.com/office/officeart/2005/8/layout/list1"/>
    <dgm:cxn modelId="{45873FAA-5D0D-4DBF-9312-3DF62DF8D502}" type="presParOf" srcId="{438620CE-903E-479E-9138-557C86F4B51B}" destId="{2A3287B3-C688-4286-8C62-469993C7B5C6}" srcOrd="2" destOrd="0" presId="urn:microsoft.com/office/officeart/2005/8/layout/list1"/>
    <dgm:cxn modelId="{3A5841AD-82E9-4425-8D9B-71BA499C6BDE}" type="presParOf" srcId="{438620CE-903E-479E-9138-557C86F4B51B}" destId="{7E8E3998-52D0-4A0A-A023-F1B2988BDC90}" srcOrd="3" destOrd="0" presId="urn:microsoft.com/office/officeart/2005/8/layout/list1"/>
    <dgm:cxn modelId="{5389EEA5-B68D-4C9F-9EE5-30555ED6E503}" type="presParOf" srcId="{438620CE-903E-479E-9138-557C86F4B51B}" destId="{528903D0-CEBF-4714-8E1F-D1CCCF515D14}" srcOrd="4" destOrd="0" presId="urn:microsoft.com/office/officeart/2005/8/layout/list1"/>
    <dgm:cxn modelId="{E9E6852B-BDDC-4F5B-B0E1-35B1C78AA429}" type="presParOf" srcId="{528903D0-CEBF-4714-8E1F-D1CCCF515D14}" destId="{68D44FF3-BBE0-4F0F-8C17-23E7D5F573C1}" srcOrd="0" destOrd="4" presId="urn:microsoft.com/office/officeart/2005/8/layout/list1"/>
    <dgm:cxn modelId="{D567DC96-B412-4E56-B40A-5835C87B2B17}" type="presOf" srcId="{917A9BB7-08F5-4623-89E9-45611E898AD0}" destId="{68D44FF3-BBE0-4F0F-8C17-23E7D5F573C1}" srcOrd="0" destOrd="0" presId="urn:microsoft.com/office/officeart/2005/8/layout/list1"/>
    <dgm:cxn modelId="{5426AA51-450A-43F2-9C7B-A978E7D8EC15}" type="presParOf" srcId="{528903D0-CEBF-4714-8E1F-D1CCCF515D14}" destId="{7BA73C5E-7B35-40FC-8437-6800C23D45C6}" srcOrd="1" destOrd="4" presId="urn:microsoft.com/office/officeart/2005/8/layout/list1"/>
    <dgm:cxn modelId="{397B280C-7591-4678-8305-AA474C5033E8}" type="presOf" srcId="{917A9BB7-08F5-4623-89E9-45611E898AD0}" destId="{7BA73C5E-7B35-40FC-8437-6800C23D45C6}" srcOrd="0" destOrd="0" presId="urn:microsoft.com/office/officeart/2005/8/layout/list1"/>
    <dgm:cxn modelId="{F959673D-5889-4677-BCA5-70B02C025716}" type="presParOf" srcId="{438620CE-903E-479E-9138-557C86F4B51B}" destId="{C3904B2A-170B-4EA5-BFA1-C91F1FD588C1}" srcOrd="5" destOrd="0" presId="urn:microsoft.com/office/officeart/2005/8/layout/list1"/>
    <dgm:cxn modelId="{D2E38E67-1284-4332-8EC0-F6E5D608E2F2}" type="presParOf" srcId="{438620CE-903E-479E-9138-557C86F4B51B}" destId="{CED4AF93-7340-41F8-A3F8-C83354D31F30}" srcOrd="6" destOrd="0" presId="urn:microsoft.com/office/officeart/2005/8/layout/list1"/>
    <dgm:cxn modelId="{F70FABF1-BD04-4F27-824F-FA0481DB0CF4}" type="presParOf" srcId="{438620CE-903E-479E-9138-557C86F4B51B}" destId="{B49663CD-16FB-41EF-A49D-6195E5A3634C}" srcOrd="7" destOrd="0" presId="urn:microsoft.com/office/officeart/2005/8/layout/list1"/>
    <dgm:cxn modelId="{6C509050-00F5-4FF4-BEC8-2851020D03B6}" type="presParOf" srcId="{438620CE-903E-479E-9138-557C86F4B51B}" destId="{A88C8263-0E35-4A14-91E1-EF4BEB81F9DD}" srcOrd="8" destOrd="0" presId="urn:microsoft.com/office/officeart/2005/8/layout/list1"/>
    <dgm:cxn modelId="{A9B4BAC8-534C-49EC-86E9-8DA9C16CC214}" type="presParOf" srcId="{A88C8263-0E35-4A14-91E1-EF4BEB81F9DD}" destId="{7093F5A8-2B2D-4E87-A455-E2C11CE35911}" srcOrd="0" destOrd="8" presId="urn:microsoft.com/office/officeart/2005/8/layout/list1"/>
    <dgm:cxn modelId="{A3928CEF-D2D2-4E70-BEA0-CFF29D0FA78B}" type="presOf" srcId="{FC84B4C9-BF8C-461F-A944-76501521F496}" destId="{7093F5A8-2B2D-4E87-A455-E2C11CE35911}" srcOrd="0" destOrd="0" presId="urn:microsoft.com/office/officeart/2005/8/layout/list1"/>
    <dgm:cxn modelId="{CFF97FEE-8C07-4CA4-A452-6ED55569E3C3}" type="presParOf" srcId="{A88C8263-0E35-4A14-91E1-EF4BEB81F9DD}" destId="{556CC1F9-56D1-4D28-A622-81925D7AB9DE}" srcOrd="1" destOrd="8" presId="urn:microsoft.com/office/officeart/2005/8/layout/list1"/>
    <dgm:cxn modelId="{BC1AE025-746C-437E-89DA-C5F5A532F01F}" type="presOf" srcId="{FC84B4C9-BF8C-461F-A944-76501521F496}" destId="{556CC1F9-56D1-4D28-A622-81925D7AB9DE}" srcOrd="0" destOrd="0" presId="urn:microsoft.com/office/officeart/2005/8/layout/list1"/>
    <dgm:cxn modelId="{D969D8EE-1E40-4018-A60A-7219B0696B5A}" type="presParOf" srcId="{438620CE-903E-479E-9138-557C86F4B51B}" destId="{D58EDECC-3A5E-44B3-BF69-E2F093529605}" srcOrd="9" destOrd="0" presId="urn:microsoft.com/office/officeart/2005/8/layout/list1"/>
    <dgm:cxn modelId="{D19AB835-072A-4F3D-93E2-EF1AFF105D3E}" type="presParOf" srcId="{438620CE-903E-479E-9138-557C86F4B51B}" destId="{80BF3E0A-7216-48C0-8207-C0EC0A8BEF85}" srcOrd="10" destOrd="0" presId="urn:microsoft.com/office/officeart/2005/8/layout/list1"/>
    <dgm:cxn modelId="{D3B2F2C3-B773-4451-A164-BA7E21D1D539}" type="presParOf" srcId="{438620CE-903E-479E-9138-557C86F4B51B}" destId="{F09BB23A-06F0-435C-8425-1D26DF005742}" srcOrd="11" destOrd="0" presId="urn:microsoft.com/office/officeart/2005/8/layout/list1"/>
    <dgm:cxn modelId="{FD9382B3-567F-4106-A23F-7031D279A313}" type="presParOf" srcId="{438620CE-903E-479E-9138-557C86F4B51B}" destId="{5D90611E-6898-40E8-AF98-FF9F6442EAE5}" srcOrd="12" destOrd="0" presId="urn:microsoft.com/office/officeart/2005/8/layout/list1"/>
    <dgm:cxn modelId="{193F6D53-0E2B-4944-A33C-24A5FFE98B05}" type="presParOf" srcId="{5D90611E-6898-40E8-AF98-FF9F6442EAE5}" destId="{E1A425C3-42DF-4536-B217-E18098A89F66}" srcOrd="0" destOrd="12" presId="urn:microsoft.com/office/officeart/2005/8/layout/list1"/>
    <dgm:cxn modelId="{FD30665A-FDDA-4128-8FB1-4F95F06E9212}" type="presOf" srcId="{18C52D6E-54C6-429B-A32E-2ECBF3467C97}" destId="{E1A425C3-42DF-4536-B217-E18098A89F66}" srcOrd="0" destOrd="0" presId="urn:microsoft.com/office/officeart/2005/8/layout/list1"/>
    <dgm:cxn modelId="{7324DA42-EBDD-4D8D-A03B-7A374311B021}" type="presParOf" srcId="{5D90611E-6898-40E8-AF98-FF9F6442EAE5}" destId="{7D571570-42C4-4CC3-ACCF-C4F2A2825C7B}" srcOrd="1" destOrd="12" presId="urn:microsoft.com/office/officeart/2005/8/layout/list1"/>
    <dgm:cxn modelId="{0706D31C-17F4-4F86-B423-42F6ECB343D5}" type="presOf" srcId="{18C52D6E-54C6-429B-A32E-2ECBF3467C97}" destId="{7D571570-42C4-4CC3-ACCF-C4F2A2825C7B}" srcOrd="0" destOrd="0" presId="urn:microsoft.com/office/officeart/2005/8/layout/list1"/>
    <dgm:cxn modelId="{48AFC43F-5103-4D13-85AB-7DF1004E90DF}" type="presParOf" srcId="{438620CE-903E-479E-9138-557C86F4B51B}" destId="{7EB3D181-A9CB-4A60-AB79-F0659BCE0233}" srcOrd="13" destOrd="0" presId="urn:microsoft.com/office/officeart/2005/8/layout/list1"/>
    <dgm:cxn modelId="{8A91CB5D-2E35-4DF2-B9CE-97AC3ABDFBA8}" type="presParOf" srcId="{438620CE-903E-479E-9138-557C86F4B51B}" destId="{438D057C-46A5-4009-908E-C2D9AC9C8EA7}" srcOrd="14" destOrd="0" presId="urn:microsoft.com/office/officeart/2005/8/layout/list1"/>
    <dgm:cxn modelId="{BC1C4763-BCB7-4045-A260-691A4F233975}" type="presParOf" srcId="{438620CE-903E-479E-9138-557C86F4B51B}" destId="{F26C891A-DC35-483F-AF7D-D1FC854F2C91}" srcOrd="15" destOrd="0" presId="urn:microsoft.com/office/officeart/2005/8/layout/list1"/>
    <dgm:cxn modelId="{084756D5-7849-4702-ACEB-E05918825CD0}" type="presParOf" srcId="{438620CE-903E-479E-9138-557C86F4B51B}" destId="{DB19B647-C033-4CD4-BF46-B929FBC36F2C}" srcOrd="16" destOrd="0" presId="urn:microsoft.com/office/officeart/2005/8/layout/list1"/>
    <dgm:cxn modelId="{0E209367-70B3-4DCB-80D4-C4C27BBB6C59}" type="presParOf" srcId="{DB19B647-C033-4CD4-BF46-B929FBC36F2C}" destId="{3873AA03-D032-4CC9-81BC-4309ED5856BE}" srcOrd="0" destOrd="16" presId="urn:microsoft.com/office/officeart/2005/8/layout/list1"/>
    <dgm:cxn modelId="{8EB719C5-7158-44C7-95F5-5910E5D30897}" type="presOf" srcId="{3A710EFF-5E19-47CA-B092-E7CF2F6608D1}" destId="{3873AA03-D032-4CC9-81BC-4309ED5856BE}" srcOrd="0" destOrd="0" presId="urn:microsoft.com/office/officeart/2005/8/layout/list1"/>
    <dgm:cxn modelId="{FA5AD5BF-3D0B-4AA7-9374-5474B7A8C4F0}" type="presParOf" srcId="{DB19B647-C033-4CD4-BF46-B929FBC36F2C}" destId="{11BF36EB-840D-48CB-9CD3-983CFE3CD8FE}" srcOrd="1" destOrd="16" presId="urn:microsoft.com/office/officeart/2005/8/layout/list1"/>
    <dgm:cxn modelId="{BAE265B1-1F69-48B4-A31B-75102C43C02D}" type="presOf" srcId="{3A710EFF-5E19-47CA-B092-E7CF2F6608D1}" destId="{11BF36EB-840D-48CB-9CD3-983CFE3CD8FE}" srcOrd="0" destOrd="0" presId="urn:microsoft.com/office/officeart/2005/8/layout/list1"/>
    <dgm:cxn modelId="{1777421E-A521-489E-9E45-6772B7A1F0FC}" type="presParOf" srcId="{438620CE-903E-479E-9138-557C86F4B51B}" destId="{EC5B13CF-2305-4CC4-ADFA-F9314D71606A}" srcOrd="17" destOrd="0" presId="urn:microsoft.com/office/officeart/2005/8/layout/list1"/>
    <dgm:cxn modelId="{23E42381-2A45-47CB-94D0-E2CB2841EA93}" type="presParOf" srcId="{438620CE-903E-479E-9138-557C86F4B51B}" destId="{0D7CDCF9-532A-4EFC-A989-B4B5479E893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048D3F-091A-48DF-A395-080CE20A635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FA7563-1EE2-481F-8A69-DB23DD345005}">
      <dgm:prSet phldrT="[Текст]" custT="1"/>
      <dgm:spPr>
        <a:solidFill>
          <a:srgbClr val="FF33CC"/>
        </a:solidFill>
      </dgm:spPr>
      <dgm:t>
        <a:bodyPr/>
        <a:lstStyle/>
        <a:p>
          <a:r>
            <a:rPr lang="uk-UA" sz="3200" b="1" dirty="0" smtClean="0">
              <a:solidFill>
                <a:srgbClr val="002060"/>
              </a:solidFill>
            </a:rPr>
            <a:t>Розвивати </a:t>
          </a:r>
          <a:r>
            <a:rPr lang="uk-UA" sz="3200" b="1" dirty="0" smtClean="0">
              <a:solidFill>
                <a:srgbClr val="002060"/>
              </a:solidFill>
            </a:rPr>
            <a:t>в учнів інтерес до </a:t>
          </a:r>
          <a:r>
            <a:rPr lang="uk-UA" sz="3200" b="1" dirty="0" smtClean="0">
              <a:solidFill>
                <a:srgbClr val="002060"/>
              </a:solidFill>
            </a:rPr>
            <a:t>навколишнього світу</a:t>
          </a:r>
          <a:endParaRPr lang="ru-RU" sz="3200" b="1" dirty="0">
            <a:solidFill>
              <a:srgbClr val="002060"/>
            </a:solidFill>
          </a:endParaRPr>
        </a:p>
      </dgm:t>
    </dgm:pt>
    <dgm:pt modelId="{1957DCE1-F253-4B33-926F-5CF3A54CABC0}" cxnId="{0E50C4CE-214A-45F6-AC74-6F28A11BCE25}" type="parTrans">
      <dgm:prSet/>
      <dgm:spPr/>
      <dgm:t>
        <a:bodyPr/>
        <a:lstStyle/>
        <a:p>
          <a:endParaRPr lang="ru-RU"/>
        </a:p>
      </dgm:t>
    </dgm:pt>
    <dgm:pt modelId="{591352D0-295D-467C-A5FE-6EAE2EAAAD46}" cxnId="{0E50C4CE-214A-45F6-AC74-6F28A11BCE25}" type="sibTrans">
      <dgm:prSet/>
      <dgm:spPr/>
      <dgm:t>
        <a:bodyPr/>
        <a:lstStyle/>
        <a:p>
          <a:endParaRPr lang="ru-RU"/>
        </a:p>
      </dgm:t>
    </dgm:pt>
    <dgm:pt modelId="{A7813D02-2090-4BFD-A2EF-9177BEF1F84A}">
      <dgm:prSet custT="1"/>
      <dgm:spPr>
        <a:solidFill>
          <a:srgbClr val="FFC000"/>
        </a:solidFill>
      </dgm:spPr>
      <dgm:t>
        <a:bodyPr/>
        <a:lstStyle/>
        <a:p>
          <a:r>
            <a:rPr lang="uk-UA" sz="3200" b="1" dirty="0" smtClean="0">
              <a:solidFill>
                <a:srgbClr val="0070C0"/>
              </a:solidFill>
            </a:rPr>
            <a:t>Сприяти розвитку інтелекту та різних видів мислення</a:t>
          </a:r>
          <a:r>
            <a:rPr lang="uk-UA" sz="3200" dirty="0" smtClean="0"/>
            <a:t> </a:t>
          </a:r>
          <a:endParaRPr lang="ru-RU" sz="3200" dirty="0"/>
        </a:p>
      </dgm:t>
    </dgm:pt>
    <dgm:pt modelId="{4AF2B371-C603-4A5B-831F-3EDBA7CD077D}" cxnId="{0C8AD577-34D6-4C15-B950-1CC85C55913A}" type="parTrans">
      <dgm:prSet/>
      <dgm:spPr/>
      <dgm:t>
        <a:bodyPr/>
        <a:lstStyle/>
        <a:p>
          <a:endParaRPr lang="ru-RU"/>
        </a:p>
      </dgm:t>
    </dgm:pt>
    <dgm:pt modelId="{1F173A07-2B7D-4365-8CCE-9EDD510E648E}" cxnId="{0C8AD577-34D6-4C15-B950-1CC85C55913A}" type="sibTrans">
      <dgm:prSet/>
      <dgm:spPr/>
      <dgm:t>
        <a:bodyPr/>
        <a:lstStyle/>
        <a:p>
          <a:endParaRPr lang="ru-RU"/>
        </a:p>
      </dgm:t>
    </dgm:pt>
    <dgm:pt modelId="{C48C9196-ECDA-4CC6-9734-F8E77E845A13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uk-UA" sz="3200" b="1" dirty="0" smtClean="0">
              <a:solidFill>
                <a:srgbClr val="C00000"/>
              </a:solidFill>
            </a:rPr>
            <a:t>Сприяти розвитку екологічної культури учнів та основ здорового способу життя</a:t>
          </a:r>
          <a:endParaRPr lang="ru-RU" sz="3200" b="1" dirty="0">
            <a:solidFill>
              <a:srgbClr val="C00000"/>
            </a:solidFill>
          </a:endParaRPr>
        </a:p>
      </dgm:t>
    </dgm:pt>
    <dgm:pt modelId="{9E764AB5-2BF8-445B-BB20-B703A50503F4}" cxnId="{6F7DD28C-5D71-465B-ABBF-80C0F6FC7616}" type="parTrans">
      <dgm:prSet/>
      <dgm:spPr/>
      <dgm:t>
        <a:bodyPr/>
        <a:lstStyle/>
        <a:p>
          <a:endParaRPr lang="ru-RU"/>
        </a:p>
      </dgm:t>
    </dgm:pt>
    <dgm:pt modelId="{4EFC5576-4A1B-4FF8-BA96-85FCDC409FD4}" cxnId="{6F7DD28C-5D71-465B-ABBF-80C0F6FC7616}" type="sibTrans">
      <dgm:prSet/>
      <dgm:spPr/>
      <dgm:t>
        <a:bodyPr/>
        <a:lstStyle/>
        <a:p>
          <a:endParaRPr lang="ru-RU"/>
        </a:p>
      </dgm:t>
    </dgm:pt>
    <dgm:pt modelId="{299805F2-A361-4301-8245-EBD571664793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uk-UA" sz="3200" b="1" dirty="0" smtClean="0">
              <a:solidFill>
                <a:srgbClr val="0070C0"/>
              </a:solidFill>
            </a:rPr>
            <a:t>Створити оптимальні умови для розвитку творчих умінь учнів</a:t>
          </a:r>
          <a:endParaRPr lang="ru-RU" sz="3200" b="1" dirty="0">
            <a:solidFill>
              <a:srgbClr val="002060"/>
            </a:solidFill>
          </a:endParaRPr>
        </a:p>
      </dgm:t>
    </dgm:pt>
    <dgm:pt modelId="{A329C9CB-E2EA-40B7-896B-1C8C09C3FCE2}" cxnId="{44E9A1B6-4B90-4E21-9159-8B29E94DBD11}" type="parTrans">
      <dgm:prSet/>
      <dgm:spPr/>
      <dgm:t>
        <a:bodyPr/>
        <a:lstStyle/>
        <a:p>
          <a:endParaRPr lang="uk-UA"/>
        </a:p>
      </dgm:t>
    </dgm:pt>
    <dgm:pt modelId="{DF664A35-6A76-4920-9600-97DCA051BDA3}" cxnId="{44E9A1B6-4B90-4E21-9159-8B29E94DBD11}" type="sibTrans">
      <dgm:prSet/>
      <dgm:spPr/>
      <dgm:t>
        <a:bodyPr/>
        <a:lstStyle/>
        <a:p>
          <a:endParaRPr lang="uk-UA"/>
        </a:p>
      </dgm:t>
    </dgm:pt>
    <dgm:pt modelId="{43EAF63D-CACE-4C4F-BEB6-1F2E0DC12A70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uk-UA" sz="3200" b="1" dirty="0" smtClean="0">
              <a:solidFill>
                <a:schemeClr val="accent2">
                  <a:lumMod val="75000"/>
                </a:schemeClr>
              </a:solidFill>
            </a:rPr>
            <a:t>Забезпечити мотивацію </a:t>
          </a:r>
          <a:r>
            <a:rPr lang="uk-UA" sz="3200" b="1" dirty="0" err="1" smtClean="0">
              <a:solidFill>
                <a:schemeClr val="accent2">
                  <a:lumMod val="75000"/>
                </a:schemeClr>
              </a:solidFill>
            </a:rPr>
            <a:t>навчально</a:t>
          </a:r>
          <a:r>
            <a:rPr lang="uk-UA" sz="3200" b="1" dirty="0" smtClean="0">
              <a:solidFill>
                <a:schemeClr val="accent2">
                  <a:lumMod val="75000"/>
                </a:schemeClr>
              </a:solidFill>
            </a:rPr>
            <a:t> – пізнавальної </a:t>
          </a:r>
          <a:r>
            <a:rPr lang="uk-UA" sz="3200" b="1" dirty="0" err="1" smtClean="0">
              <a:solidFill>
                <a:schemeClr val="accent2">
                  <a:lumMod val="75000"/>
                </a:schemeClr>
              </a:solidFill>
            </a:rPr>
            <a:t>діяльості</a:t>
          </a:r>
          <a:r>
            <a:rPr lang="uk-UA" sz="3200" b="1" dirty="0" smtClean="0">
              <a:solidFill>
                <a:schemeClr val="accent2">
                  <a:lumMod val="75000"/>
                </a:schemeClr>
              </a:solidFill>
            </a:rPr>
            <a:t> учнів</a:t>
          </a:r>
          <a:endParaRPr lang="ru-RU" sz="3200" b="1" dirty="0">
            <a:solidFill>
              <a:srgbClr val="002060"/>
            </a:solidFill>
          </a:endParaRPr>
        </a:p>
      </dgm:t>
    </dgm:pt>
    <dgm:pt modelId="{5C2B20B4-E8DC-4B60-A0C2-05861840F574}" cxnId="{120B1595-85CC-4871-A1E8-A6599ADD3CCD}" type="parTrans">
      <dgm:prSet/>
      <dgm:spPr/>
      <dgm:t>
        <a:bodyPr/>
        <a:lstStyle/>
        <a:p>
          <a:endParaRPr lang="uk-UA"/>
        </a:p>
      </dgm:t>
    </dgm:pt>
    <dgm:pt modelId="{B7767DFC-7B64-46E0-8532-76D509CA21B2}" cxnId="{120B1595-85CC-4871-A1E8-A6599ADD3CCD}" type="sibTrans">
      <dgm:prSet/>
      <dgm:spPr/>
      <dgm:t>
        <a:bodyPr/>
        <a:lstStyle/>
        <a:p>
          <a:endParaRPr lang="uk-UA"/>
        </a:p>
      </dgm:t>
    </dgm:pt>
    <dgm:pt modelId="{5D419BF1-B1F4-4D52-AA9D-4E1C6B9717E8}" type="pres">
      <dgm:prSet presAssocID="{3E048D3F-091A-48DF-A395-080CE20A635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2FBACF-6230-4D8D-A4B1-052AAED5D01D}" type="pres">
      <dgm:prSet presAssocID="{299805F2-A361-4301-8245-EBD571664793}" presName="parentLin" presStyleCnt="0"/>
      <dgm:spPr/>
    </dgm:pt>
    <dgm:pt modelId="{80DD63D9-D644-4AAA-B599-06D052BA255D}" type="pres">
      <dgm:prSet presAssocID="{299805F2-A361-4301-8245-EBD571664793}" presName="parentLeftMargin" presStyleLbl="node1" presStyleIdx="0" presStyleCnt="5"/>
      <dgm:spPr/>
      <dgm:t>
        <a:bodyPr/>
        <a:lstStyle/>
        <a:p>
          <a:endParaRPr lang="uk-UA"/>
        </a:p>
      </dgm:t>
    </dgm:pt>
    <dgm:pt modelId="{538E73F8-7A3E-4C8D-9B3F-421BB3BF530B}" type="pres">
      <dgm:prSet presAssocID="{299805F2-A361-4301-8245-EBD571664793}" presName="parentText" presStyleLbl="node1" presStyleIdx="0" presStyleCnt="5" custScaleX="142857" custLinFactNeighborX="-100000" custLinFactNeighborY="5275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6422028-6CB8-4B8A-8379-D940B8C96433}" type="pres">
      <dgm:prSet presAssocID="{299805F2-A361-4301-8245-EBD571664793}" presName="negativeSpace" presStyleCnt="0"/>
      <dgm:spPr/>
    </dgm:pt>
    <dgm:pt modelId="{089A0361-386F-4C9D-BF9D-BC3E53041E7B}" type="pres">
      <dgm:prSet presAssocID="{299805F2-A361-4301-8245-EBD571664793}" presName="childText" presStyleLbl="conFgAcc1" presStyleIdx="0" presStyleCnt="5">
        <dgm:presLayoutVars>
          <dgm:bulletEnabled val="1"/>
        </dgm:presLayoutVars>
      </dgm:prSet>
      <dgm:spPr/>
    </dgm:pt>
    <dgm:pt modelId="{F38DB12B-2D7D-45CA-9207-1F27107576D7}" type="pres">
      <dgm:prSet presAssocID="{DF664A35-6A76-4920-9600-97DCA051BDA3}" presName="spaceBetweenRectangles" presStyleCnt="0"/>
      <dgm:spPr/>
    </dgm:pt>
    <dgm:pt modelId="{B8F82933-DCB1-4145-A7F8-746282D32F94}" type="pres">
      <dgm:prSet presAssocID="{43EAF63D-CACE-4C4F-BEB6-1F2E0DC12A70}" presName="parentLin" presStyleCnt="0"/>
      <dgm:spPr/>
    </dgm:pt>
    <dgm:pt modelId="{77A9CA1B-3ACA-43A6-80F0-8E7F717E8A0D}" type="pres">
      <dgm:prSet presAssocID="{43EAF63D-CACE-4C4F-BEB6-1F2E0DC12A70}" presName="parentLeftMargin" presStyleLbl="node1" presStyleIdx="0" presStyleCnt="5"/>
      <dgm:spPr/>
      <dgm:t>
        <a:bodyPr/>
        <a:lstStyle/>
        <a:p>
          <a:endParaRPr lang="uk-UA"/>
        </a:p>
      </dgm:t>
    </dgm:pt>
    <dgm:pt modelId="{FA49D42D-0EAC-4426-BA07-C97F7DA11029}" type="pres">
      <dgm:prSet presAssocID="{43EAF63D-CACE-4C4F-BEB6-1F2E0DC12A70}" presName="parentText" presStyleLbl="node1" presStyleIdx="1" presStyleCnt="5" custScaleX="150037" custLinFactNeighborX="-100000" custLinFactNeighborY="4026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516D925-BD2B-414D-BD61-6A2CF282E504}" type="pres">
      <dgm:prSet presAssocID="{43EAF63D-CACE-4C4F-BEB6-1F2E0DC12A70}" presName="negativeSpace" presStyleCnt="0"/>
      <dgm:spPr/>
    </dgm:pt>
    <dgm:pt modelId="{27E40966-5285-4F4E-ACFD-15C3212B38E8}" type="pres">
      <dgm:prSet presAssocID="{43EAF63D-CACE-4C4F-BEB6-1F2E0DC12A70}" presName="childText" presStyleLbl="conFgAcc1" presStyleIdx="1" presStyleCnt="5">
        <dgm:presLayoutVars>
          <dgm:bulletEnabled val="1"/>
        </dgm:presLayoutVars>
      </dgm:prSet>
      <dgm:spPr/>
    </dgm:pt>
    <dgm:pt modelId="{3175EAB0-08C1-4667-AA16-66F42084FB74}" type="pres">
      <dgm:prSet presAssocID="{B7767DFC-7B64-46E0-8532-76D509CA21B2}" presName="spaceBetweenRectangles" presStyleCnt="0"/>
      <dgm:spPr/>
    </dgm:pt>
    <dgm:pt modelId="{E2115654-8DAE-4387-B696-744706DE3883}" type="pres">
      <dgm:prSet presAssocID="{9AFA7563-1EE2-481F-8A69-DB23DD345005}" presName="parentLin" presStyleCnt="0"/>
      <dgm:spPr/>
    </dgm:pt>
    <dgm:pt modelId="{0A8EB7B0-0CD4-4762-A797-D3D81F9EF3C8}" type="pres">
      <dgm:prSet presAssocID="{9AFA7563-1EE2-481F-8A69-DB23DD345005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C93D2CD3-B25E-4CD0-B8A6-0C91C5B5E5E4}" type="pres">
      <dgm:prSet presAssocID="{9AFA7563-1EE2-481F-8A69-DB23DD345005}" presName="parentText" presStyleLbl="node1" presStyleIdx="2" presStyleCnt="5" custScaleX="142857" custScaleY="118993" custLinFactNeighborX="-100000" custLinFactNeighborY="189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EB0266-7901-43AA-AD38-289FEC3B57E0}" type="pres">
      <dgm:prSet presAssocID="{9AFA7563-1EE2-481F-8A69-DB23DD345005}" presName="negativeSpace" presStyleCnt="0"/>
      <dgm:spPr/>
    </dgm:pt>
    <dgm:pt modelId="{F50AE46F-6AAF-45F4-A17B-7613E3ED83D6}" type="pres">
      <dgm:prSet presAssocID="{9AFA7563-1EE2-481F-8A69-DB23DD345005}" presName="childText" presStyleLbl="conFgAcc1" presStyleIdx="2" presStyleCnt="5" custLinFactY="20055" custLinFactNeighborY="100000">
        <dgm:presLayoutVars>
          <dgm:bulletEnabled val="1"/>
        </dgm:presLayoutVars>
      </dgm:prSet>
      <dgm:spPr/>
    </dgm:pt>
    <dgm:pt modelId="{1E64D860-5DE6-4782-9114-5F3851B55A38}" type="pres">
      <dgm:prSet presAssocID="{591352D0-295D-467C-A5FE-6EAE2EAAAD46}" presName="spaceBetweenRectangles" presStyleCnt="0"/>
      <dgm:spPr/>
    </dgm:pt>
    <dgm:pt modelId="{F3D1EB0E-A30C-478E-9EBC-9E0EEC5B312F}" type="pres">
      <dgm:prSet presAssocID="{A7813D02-2090-4BFD-A2EF-9177BEF1F84A}" presName="parentLin" presStyleCnt="0"/>
      <dgm:spPr/>
    </dgm:pt>
    <dgm:pt modelId="{21ED4F40-9637-4BC7-BD76-DF2BBF13253C}" type="pres">
      <dgm:prSet presAssocID="{A7813D02-2090-4BFD-A2EF-9177BEF1F84A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D3CF08DC-98BB-4366-8DC7-9FC9703CEFD0}" type="pres">
      <dgm:prSet presAssocID="{A7813D02-2090-4BFD-A2EF-9177BEF1F84A}" presName="parentText" presStyleLbl="node1" presStyleIdx="3" presStyleCnt="5" custScaleX="142857" custLinFactNeighborX="-100000" custLinFactNeighborY="1768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CA151E-0A75-443A-9DD3-2ED96787712C}" type="pres">
      <dgm:prSet presAssocID="{A7813D02-2090-4BFD-A2EF-9177BEF1F84A}" presName="negativeSpace" presStyleCnt="0"/>
      <dgm:spPr/>
    </dgm:pt>
    <dgm:pt modelId="{B68BDE92-9926-4C75-91D7-CCE7F6DC16C0}" type="pres">
      <dgm:prSet presAssocID="{A7813D02-2090-4BFD-A2EF-9177BEF1F84A}" presName="childText" presStyleLbl="conFgAcc1" presStyleIdx="3" presStyleCnt="5" custLinFactY="-4614" custLinFactNeighborY="-100000">
        <dgm:presLayoutVars>
          <dgm:bulletEnabled val="1"/>
        </dgm:presLayoutVars>
      </dgm:prSet>
      <dgm:spPr/>
    </dgm:pt>
    <dgm:pt modelId="{F8B9C7CE-F3AA-4207-908A-F3162AC8A85A}" type="pres">
      <dgm:prSet presAssocID="{1F173A07-2B7D-4365-8CCE-9EDD510E648E}" presName="spaceBetweenRectangles" presStyleCnt="0"/>
      <dgm:spPr/>
    </dgm:pt>
    <dgm:pt modelId="{99CE527F-5B9A-4905-A789-C78D4CE5A74A}" type="pres">
      <dgm:prSet presAssocID="{C48C9196-ECDA-4CC6-9734-F8E77E845A13}" presName="parentLin" presStyleCnt="0"/>
      <dgm:spPr/>
    </dgm:pt>
    <dgm:pt modelId="{9597CD67-A88A-4810-A209-7653EBE9E95C}" type="pres">
      <dgm:prSet presAssocID="{C48C9196-ECDA-4CC6-9734-F8E77E845A13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A816104C-355F-4CD3-8365-10BA2007F975}" type="pres">
      <dgm:prSet presAssocID="{C48C9196-ECDA-4CC6-9734-F8E77E845A13}" presName="parentText" presStyleLbl="node1" presStyleIdx="4" presStyleCnt="5" custScaleX="134938" custLinFactX="-3428" custLinFactNeighborX="-100000" custLinFactNeighborY="-149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2D452A-1286-4A37-A455-3833FF91F095}" type="pres">
      <dgm:prSet presAssocID="{C48C9196-ECDA-4CC6-9734-F8E77E845A13}" presName="negativeSpace" presStyleCnt="0"/>
      <dgm:spPr/>
    </dgm:pt>
    <dgm:pt modelId="{626F3A37-3FC3-4D03-8851-0F3A86BC233F}" type="pres">
      <dgm:prSet presAssocID="{C48C9196-ECDA-4CC6-9734-F8E77E845A13}" presName="childText" presStyleLbl="conFgAcc1" presStyleIdx="4" presStyleCnt="5" custLinFactY="-5729" custLinFactNeighborY="-100000">
        <dgm:presLayoutVars>
          <dgm:bulletEnabled val="1"/>
        </dgm:presLayoutVars>
      </dgm:prSet>
      <dgm:spPr/>
    </dgm:pt>
  </dgm:ptLst>
  <dgm:cxnLst>
    <dgm:cxn modelId="{BF824DC3-91E6-48D7-827C-F6E44EF1B61F}" type="presOf" srcId="{299805F2-A361-4301-8245-EBD571664793}" destId="{80DD63D9-D644-4AAA-B599-06D052BA255D}" srcOrd="0" destOrd="0" presId="urn:microsoft.com/office/officeart/2005/8/layout/list1"/>
    <dgm:cxn modelId="{0BA520FF-14D9-4547-A7CF-68062B0D4946}" type="presOf" srcId="{3E048D3F-091A-48DF-A395-080CE20A635C}" destId="{5D419BF1-B1F4-4D52-AA9D-4E1C6B9717E8}" srcOrd="0" destOrd="0" presId="urn:microsoft.com/office/officeart/2005/8/layout/list1"/>
    <dgm:cxn modelId="{D69687DA-0BB6-4ADC-AB2F-B7BDB75ED667}" type="presOf" srcId="{A7813D02-2090-4BFD-A2EF-9177BEF1F84A}" destId="{D3CF08DC-98BB-4366-8DC7-9FC9703CEFD0}" srcOrd="1" destOrd="0" presId="urn:microsoft.com/office/officeart/2005/8/layout/list1"/>
    <dgm:cxn modelId="{B99C3C2A-56A1-4D5E-A80C-2B07F6694F57}" type="presOf" srcId="{43EAF63D-CACE-4C4F-BEB6-1F2E0DC12A70}" destId="{FA49D42D-0EAC-4426-BA07-C97F7DA11029}" srcOrd="1" destOrd="0" presId="urn:microsoft.com/office/officeart/2005/8/layout/list1"/>
    <dgm:cxn modelId="{7DB8F447-A7A3-46F6-97DC-B4D739103034}" type="presOf" srcId="{299805F2-A361-4301-8245-EBD571664793}" destId="{538E73F8-7A3E-4C8D-9B3F-421BB3BF530B}" srcOrd="1" destOrd="0" presId="urn:microsoft.com/office/officeart/2005/8/layout/list1"/>
    <dgm:cxn modelId="{AADFC5B4-3A17-4B2A-9B74-356966BA9E4F}" type="presOf" srcId="{A7813D02-2090-4BFD-A2EF-9177BEF1F84A}" destId="{21ED4F40-9637-4BC7-BD76-DF2BBF13253C}" srcOrd="0" destOrd="0" presId="urn:microsoft.com/office/officeart/2005/8/layout/list1"/>
    <dgm:cxn modelId="{96416E62-DA9A-4C41-BB67-E4FAF70D8491}" type="presOf" srcId="{9AFA7563-1EE2-481F-8A69-DB23DD345005}" destId="{0A8EB7B0-0CD4-4762-A797-D3D81F9EF3C8}" srcOrd="0" destOrd="0" presId="urn:microsoft.com/office/officeart/2005/8/layout/list1"/>
    <dgm:cxn modelId="{986B23BA-8E8F-46FF-B5A5-942D222515EC}" type="presOf" srcId="{43EAF63D-CACE-4C4F-BEB6-1F2E0DC12A70}" destId="{77A9CA1B-3ACA-43A6-80F0-8E7F717E8A0D}" srcOrd="0" destOrd="0" presId="urn:microsoft.com/office/officeart/2005/8/layout/list1"/>
    <dgm:cxn modelId="{0E50C4CE-214A-45F6-AC74-6F28A11BCE25}" srcId="{3E048D3F-091A-48DF-A395-080CE20A635C}" destId="{9AFA7563-1EE2-481F-8A69-DB23DD345005}" srcOrd="2" destOrd="0" parTransId="{1957DCE1-F253-4B33-926F-5CF3A54CABC0}" sibTransId="{591352D0-295D-467C-A5FE-6EAE2EAAAD46}"/>
    <dgm:cxn modelId="{02033E7B-F079-4859-B64F-D3D913BCE12C}" type="presOf" srcId="{9AFA7563-1EE2-481F-8A69-DB23DD345005}" destId="{C93D2CD3-B25E-4CD0-B8A6-0C91C5B5E5E4}" srcOrd="1" destOrd="0" presId="urn:microsoft.com/office/officeart/2005/8/layout/list1"/>
    <dgm:cxn modelId="{97A773A9-C30D-4084-976C-DA31D0E86482}" type="presOf" srcId="{C48C9196-ECDA-4CC6-9734-F8E77E845A13}" destId="{9597CD67-A88A-4810-A209-7653EBE9E95C}" srcOrd="0" destOrd="0" presId="urn:microsoft.com/office/officeart/2005/8/layout/list1"/>
    <dgm:cxn modelId="{44E9A1B6-4B90-4E21-9159-8B29E94DBD11}" srcId="{3E048D3F-091A-48DF-A395-080CE20A635C}" destId="{299805F2-A361-4301-8245-EBD571664793}" srcOrd="0" destOrd="0" parTransId="{A329C9CB-E2EA-40B7-896B-1C8C09C3FCE2}" sibTransId="{DF664A35-6A76-4920-9600-97DCA051BDA3}"/>
    <dgm:cxn modelId="{CA4E61FE-4DC6-4945-BD3C-F049CD087AE1}" type="presOf" srcId="{C48C9196-ECDA-4CC6-9734-F8E77E845A13}" destId="{A816104C-355F-4CD3-8365-10BA2007F975}" srcOrd="1" destOrd="0" presId="urn:microsoft.com/office/officeart/2005/8/layout/list1"/>
    <dgm:cxn modelId="{6F7DD28C-5D71-465B-ABBF-80C0F6FC7616}" srcId="{3E048D3F-091A-48DF-A395-080CE20A635C}" destId="{C48C9196-ECDA-4CC6-9734-F8E77E845A13}" srcOrd="4" destOrd="0" parTransId="{9E764AB5-2BF8-445B-BB20-B703A50503F4}" sibTransId="{4EFC5576-4A1B-4FF8-BA96-85FCDC409FD4}"/>
    <dgm:cxn modelId="{120B1595-85CC-4871-A1E8-A6599ADD3CCD}" srcId="{3E048D3F-091A-48DF-A395-080CE20A635C}" destId="{43EAF63D-CACE-4C4F-BEB6-1F2E0DC12A70}" srcOrd="1" destOrd="0" parTransId="{5C2B20B4-E8DC-4B60-A0C2-05861840F574}" sibTransId="{B7767DFC-7B64-46E0-8532-76D509CA21B2}"/>
    <dgm:cxn modelId="{0C8AD577-34D6-4C15-B950-1CC85C55913A}" srcId="{3E048D3F-091A-48DF-A395-080CE20A635C}" destId="{A7813D02-2090-4BFD-A2EF-9177BEF1F84A}" srcOrd="3" destOrd="0" parTransId="{4AF2B371-C603-4A5B-831F-3EDBA7CD077D}" sibTransId="{1F173A07-2B7D-4365-8CCE-9EDD510E648E}"/>
    <dgm:cxn modelId="{0556087F-B330-41C8-B3A1-073C2CAC6AE5}" type="presParOf" srcId="{5D419BF1-B1F4-4D52-AA9D-4E1C6B9717E8}" destId="{EA2FBACF-6230-4D8D-A4B1-052AAED5D01D}" srcOrd="0" destOrd="0" presId="urn:microsoft.com/office/officeart/2005/8/layout/list1"/>
    <dgm:cxn modelId="{4E5D9A76-BB56-46E9-95CA-9D287C8A593E}" type="presParOf" srcId="{EA2FBACF-6230-4D8D-A4B1-052AAED5D01D}" destId="{80DD63D9-D644-4AAA-B599-06D052BA255D}" srcOrd="0" destOrd="0" presId="urn:microsoft.com/office/officeart/2005/8/layout/list1"/>
    <dgm:cxn modelId="{C94BF0AA-9FCF-42D5-87E2-0F93E798CD07}" type="presParOf" srcId="{EA2FBACF-6230-4D8D-A4B1-052AAED5D01D}" destId="{538E73F8-7A3E-4C8D-9B3F-421BB3BF530B}" srcOrd="1" destOrd="0" presId="urn:microsoft.com/office/officeart/2005/8/layout/list1"/>
    <dgm:cxn modelId="{7BD0F612-A1C5-48A8-91EC-ECA7C267DC96}" type="presParOf" srcId="{5D419BF1-B1F4-4D52-AA9D-4E1C6B9717E8}" destId="{66422028-6CB8-4B8A-8379-D940B8C96433}" srcOrd="1" destOrd="0" presId="urn:microsoft.com/office/officeart/2005/8/layout/list1"/>
    <dgm:cxn modelId="{D74784C8-4EED-4ED8-8B16-E8DEEFB50B2C}" type="presParOf" srcId="{5D419BF1-B1F4-4D52-AA9D-4E1C6B9717E8}" destId="{089A0361-386F-4C9D-BF9D-BC3E53041E7B}" srcOrd="2" destOrd="0" presId="urn:microsoft.com/office/officeart/2005/8/layout/list1"/>
    <dgm:cxn modelId="{1C36EB9C-647F-44C8-884E-18A286569A81}" type="presParOf" srcId="{5D419BF1-B1F4-4D52-AA9D-4E1C6B9717E8}" destId="{F38DB12B-2D7D-45CA-9207-1F27107576D7}" srcOrd="3" destOrd="0" presId="urn:microsoft.com/office/officeart/2005/8/layout/list1"/>
    <dgm:cxn modelId="{6942EF8F-FB62-4A46-8F64-DE2932633A93}" type="presParOf" srcId="{5D419BF1-B1F4-4D52-AA9D-4E1C6B9717E8}" destId="{B8F82933-DCB1-4145-A7F8-746282D32F94}" srcOrd="4" destOrd="0" presId="urn:microsoft.com/office/officeart/2005/8/layout/list1"/>
    <dgm:cxn modelId="{FF371898-1CC1-4712-BEC2-CD4F69ACD10F}" type="presParOf" srcId="{B8F82933-DCB1-4145-A7F8-746282D32F94}" destId="{77A9CA1B-3ACA-43A6-80F0-8E7F717E8A0D}" srcOrd="0" destOrd="0" presId="urn:microsoft.com/office/officeart/2005/8/layout/list1"/>
    <dgm:cxn modelId="{0E4C8054-E8A3-4631-A791-C7E7AFC3D5A1}" type="presParOf" srcId="{B8F82933-DCB1-4145-A7F8-746282D32F94}" destId="{FA49D42D-0EAC-4426-BA07-C97F7DA11029}" srcOrd="1" destOrd="0" presId="urn:microsoft.com/office/officeart/2005/8/layout/list1"/>
    <dgm:cxn modelId="{08BBF1D8-8710-433A-9DF5-D598AD736FF5}" type="presParOf" srcId="{5D419BF1-B1F4-4D52-AA9D-4E1C6B9717E8}" destId="{5516D925-BD2B-414D-BD61-6A2CF282E504}" srcOrd="5" destOrd="0" presId="urn:microsoft.com/office/officeart/2005/8/layout/list1"/>
    <dgm:cxn modelId="{96BECB4E-BFFF-43E8-B0D5-58B8B80F9DC0}" type="presParOf" srcId="{5D419BF1-B1F4-4D52-AA9D-4E1C6B9717E8}" destId="{27E40966-5285-4F4E-ACFD-15C3212B38E8}" srcOrd="6" destOrd="0" presId="urn:microsoft.com/office/officeart/2005/8/layout/list1"/>
    <dgm:cxn modelId="{63CBB355-B835-461F-98BD-A9AACA1BEE3E}" type="presParOf" srcId="{5D419BF1-B1F4-4D52-AA9D-4E1C6B9717E8}" destId="{3175EAB0-08C1-4667-AA16-66F42084FB74}" srcOrd="7" destOrd="0" presId="urn:microsoft.com/office/officeart/2005/8/layout/list1"/>
    <dgm:cxn modelId="{A0DDD8AB-9459-40B2-B08F-D9ED8D4C3552}" type="presParOf" srcId="{5D419BF1-B1F4-4D52-AA9D-4E1C6B9717E8}" destId="{E2115654-8DAE-4387-B696-744706DE3883}" srcOrd="8" destOrd="0" presId="urn:microsoft.com/office/officeart/2005/8/layout/list1"/>
    <dgm:cxn modelId="{6F868935-9F5F-47D3-9E66-5204DE8F2C0C}" type="presParOf" srcId="{E2115654-8DAE-4387-B696-744706DE3883}" destId="{0A8EB7B0-0CD4-4762-A797-D3D81F9EF3C8}" srcOrd="0" destOrd="0" presId="urn:microsoft.com/office/officeart/2005/8/layout/list1"/>
    <dgm:cxn modelId="{8171DCA7-1C00-44F9-B0B4-007D5B4671B9}" type="presParOf" srcId="{E2115654-8DAE-4387-B696-744706DE3883}" destId="{C93D2CD3-B25E-4CD0-B8A6-0C91C5B5E5E4}" srcOrd="1" destOrd="0" presId="urn:microsoft.com/office/officeart/2005/8/layout/list1"/>
    <dgm:cxn modelId="{45F49E5C-89B5-4337-B8FA-D17CA82574A7}" type="presParOf" srcId="{5D419BF1-B1F4-4D52-AA9D-4E1C6B9717E8}" destId="{14EB0266-7901-43AA-AD38-289FEC3B57E0}" srcOrd="9" destOrd="0" presId="urn:microsoft.com/office/officeart/2005/8/layout/list1"/>
    <dgm:cxn modelId="{011A795F-1405-42BD-8366-2AC94CFFB8EC}" type="presParOf" srcId="{5D419BF1-B1F4-4D52-AA9D-4E1C6B9717E8}" destId="{F50AE46F-6AAF-45F4-A17B-7613E3ED83D6}" srcOrd="10" destOrd="0" presId="urn:microsoft.com/office/officeart/2005/8/layout/list1"/>
    <dgm:cxn modelId="{BB35264F-CFD7-4DAE-A967-D1CD81FCAB80}" type="presParOf" srcId="{5D419BF1-B1F4-4D52-AA9D-4E1C6B9717E8}" destId="{1E64D860-5DE6-4782-9114-5F3851B55A38}" srcOrd="11" destOrd="0" presId="urn:microsoft.com/office/officeart/2005/8/layout/list1"/>
    <dgm:cxn modelId="{BAF77591-09C1-44E7-BA8E-A507E4ED466C}" type="presParOf" srcId="{5D419BF1-B1F4-4D52-AA9D-4E1C6B9717E8}" destId="{F3D1EB0E-A30C-478E-9EBC-9E0EEC5B312F}" srcOrd="12" destOrd="0" presId="urn:microsoft.com/office/officeart/2005/8/layout/list1"/>
    <dgm:cxn modelId="{EB6C61BC-2256-47A6-A8B4-A73953DF8750}" type="presParOf" srcId="{F3D1EB0E-A30C-478E-9EBC-9E0EEC5B312F}" destId="{21ED4F40-9637-4BC7-BD76-DF2BBF13253C}" srcOrd="0" destOrd="0" presId="urn:microsoft.com/office/officeart/2005/8/layout/list1"/>
    <dgm:cxn modelId="{2EBDEF6C-579D-46A3-B413-403F901B4ED0}" type="presParOf" srcId="{F3D1EB0E-A30C-478E-9EBC-9E0EEC5B312F}" destId="{D3CF08DC-98BB-4366-8DC7-9FC9703CEFD0}" srcOrd="1" destOrd="0" presId="urn:microsoft.com/office/officeart/2005/8/layout/list1"/>
    <dgm:cxn modelId="{7DAC2AD8-C025-4D0A-99E2-23ECDD130113}" type="presParOf" srcId="{5D419BF1-B1F4-4D52-AA9D-4E1C6B9717E8}" destId="{6DCA151E-0A75-443A-9DD3-2ED96787712C}" srcOrd="13" destOrd="0" presId="urn:microsoft.com/office/officeart/2005/8/layout/list1"/>
    <dgm:cxn modelId="{1D5F0997-34F8-4A0F-860A-4279980A1CDB}" type="presParOf" srcId="{5D419BF1-B1F4-4D52-AA9D-4E1C6B9717E8}" destId="{B68BDE92-9926-4C75-91D7-CCE7F6DC16C0}" srcOrd="14" destOrd="0" presId="urn:microsoft.com/office/officeart/2005/8/layout/list1"/>
    <dgm:cxn modelId="{9194FF0B-15FE-44AE-86D5-C3D998F47BA0}" type="presParOf" srcId="{5D419BF1-B1F4-4D52-AA9D-4E1C6B9717E8}" destId="{F8B9C7CE-F3AA-4207-908A-F3162AC8A85A}" srcOrd="15" destOrd="0" presId="urn:microsoft.com/office/officeart/2005/8/layout/list1"/>
    <dgm:cxn modelId="{18140E65-65C1-425F-B34F-E93FFC412AA6}" type="presParOf" srcId="{5D419BF1-B1F4-4D52-AA9D-4E1C6B9717E8}" destId="{99CE527F-5B9A-4905-A789-C78D4CE5A74A}" srcOrd="16" destOrd="0" presId="urn:microsoft.com/office/officeart/2005/8/layout/list1"/>
    <dgm:cxn modelId="{977B9E00-6C69-4507-AB49-52989235594D}" type="presParOf" srcId="{99CE527F-5B9A-4905-A789-C78D4CE5A74A}" destId="{9597CD67-A88A-4810-A209-7653EBE9E95C}" srcOrd="0" destOrd="0" presId="urn:microsoft.com/office/officeart/2005/8/layout/list1"/>
    <dgm:cxn modelId="{FAEE62DB-7B3E-45FC-9D91-E6F22E2FD6A9}" type="presParOf" srcId="{99CE527F-5B9A-4905-A789-C78D4CE5A74A}" destId="{A816104C-355F-4CD3-8365-10BA2007F975}" srcOrd="1" destOrd="0" presId="urn:microsoft.com/office/officeart/2005/8/layout/list1"/>
    <dgm:cxn modelId="{A1C100E9-7E98-4D44-9971-7BC097C48464}" type="presParOf" srcId="{5D419BF1-B1F4-4D52-AA9D-4E1C6B9717E8}" destId="{722D452A-1286-4A37-A455-3833FF91F095}" srcOrd="17" destOrd="0" presId="urn:microsoft.com/office/officeart/2005/8/layout/list1"/>
    <dgm:cxn modelId="{68DD113A-65BF-459E-8178-10E30F2F5680}" type="presParOf" srcId="{5D419BF1-B1F4-4D52-AA9D-4E1C6B9717E8}" destId="{626F3A37-3FC3-4D03-8851-0F3A86BC233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462072-261C-46D7-BA76-D563B60B83A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9BB911-0C29-475A-82BF-548E555ACEB0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rgbClr val="FF33CC"/>
        </a:solidFill>
      </dgm:spPr>
      <dgm:t>
        <a:bodyPr/>
        <a:lstStyle/>
        <a:p>
          <a:r>
            <a:rPr lang="uk-UA" sz="2400" dirty="0" smtClean="0"/>
            <a:t>ВИХОВАННЯ ДОПИТЛИВОСТІ,  САМОСТІЙНОСТІ, ПРАЦЕЛЮБНОСТІ,            ЛЮБОВІ ДО ЗНАНЬ</a:t>
          </a:r>
          <a:endParaRPr lang="ru-RU" sz="2400" dirty="0"/>
        </a:p>
      </dgm:t>
    </dgm:pt>
    <dgm:pt modelId="{944F3872-9780-4EEA-9C67-42EB3FA42EF9}" cxnId="{568582E0-A19D-4B6A-A3D3-16D168840636}" type="parTrans">
      <dgm:prSet/>
      <dgm:spPr/>
      <dgm:t>
        <a:bodyPr/>
        <a:lstStyle/>
        <a:p>
          <a:endParaRPr lang="ru-RU"/>
        </a:p>
      </dgm:t>
    </dgm:pt>
    <dgm:pt modelId="{8FA79C0F-E01F-4F34-9B12-725432092440}" cxnId="{568582E0-A19D-4B6A-A3D3-16D168840636}" type="sibTrans">
      <dgm:prSet/>
      <dgm:spPr/>
      <dgm:t>
        <a:bodyPr/>
        <a:lstStyle/>
        <a:p>
          <a:endParaRPr lang="ru-RU"/>
        </a:p>
      </dgm:t>
    </dgm:pt>
    <dgm:pt modelId="{9F35C557-80F5-458D-AB4E-B13E93033ACD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00B0F0"/>
        </a:solidFill>
      </dgm:spPr>
      <dgm:t>
        <a:bodyPr/>
        <a:lstStyle/>
        <a:p>
          <a:r>
            <a:rPr lang="uk-UA" sz="2400" dirty="0" smtClean="0"/>
            <a:t>СПРИЯТИ РОЗВИТКУ ПІЗНАВАЛЬНИХ ПРОЦЕСІВ, ФОРМУВАННЮ НАУКОВОГО СВІТОГЛЯДУ, ТВОРЧИХ ЗДІБНОСТЕЙ</a:t>
          </a:r>
        </a:p>
      </dgm:t>
    </dgm:pt>
    <dgm:pt modelId="{2F3C7013-024D-4B83-84A8-07A944B94D96}" cxnId="{92A1A965-8F8C-4392-B766-3AE7AC052559}" type="parTrans">
      <dgm:prSet/>
      <dgm:spPr/>
      <dgm:t>
        <a:bodyPr/>
        <a:lstStyle/>
        <a:p>
          <a:endParaRPr lang="ru-RU"/>
        </a:p>
      </dgm:t>
    </dgm:pt>
    <dgm:pt modelId="{90DDF8E2-242F-41B9-8CE9-135DB33353C2}" cxnId="{92A1A965-8F8C-4392-B766-3AE7AC052559}" type="sibTrans">
      <dgm:prSet/>
      <dgm:spPr/>
      <dgm:t>
        <a:bodyPr/>
        <a:lstStyle/>
        <a:p>
          <a:endParaRPr lang="ru-RU"/>
        </a:p>
      </dgm:t>
    </dgm:pt>
    <dgm:pt modelId="{30AEE809-9BC8-4A8E-BFA4-340F4BC718DD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uk-UA" sz="2400" dirty="0" smtClean="0"/>
            <a:t>ЗАБЕЗПЕЧУВАТИ РОЗВИТОК ІНТЕЛЕКТУ ТА РІЗНИХ ВИДІВ МИСЛЕННЯ (ЛОГІЧНОГО, АБСТРАКТНОГО, ДІАЛЕКТИЧНОГО)</a:t>
          </a:r>
          <a:endParaRPr lang="ru-RU" sz="2400" dirty="0"/>
        </a:p>
      </dgm:t>
    </dgm:pt>
    <dgm:pt modelId="{2BE35F55-64F8-43F6-B185-D8E990641359}" cxnId="{9792759D-A7E7-48F4-9DF2-F54ACBBB2E95}" type="parTrans">
      <dgm:prSet/>
      <dgm:spPr/>
      <dgm:t>
        <a:bodyPr/>
        <a:lstStyle/>
        <a:p>
          <a:endParaRPr lang="ru-RU"/>
        </a:p>
      </dgm:t>
    </dgm:pt>
    <dgm:pt modelId="{2CE60DEF-038D-4E34-9B3E-004852066EAD}" cxnId="{9792759D-A7E7-48F4-9DF2-F54ACBBB2E95}" type="sibTrans">
      <dgm:prSet/>
      <dgm:spPr/>
      <dgm:t>
        <a:bodyPr/>
        <a:lstStyle/>
        <a:p>
          <a:endParaRPr lang="ru-RU"/>
        </a:p>
      </dgm:t>
    </dgm:pt>
    <dgm:pt modelId="{2EB3F72E-FCA0-450E-96C5-0A5E8F631344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uk-UA" sz="2400" dirty="0" smtClean="0"/>
            <a:t>РОЗВИВАТИ САМОКРИТИЧНІСТЬ, КОМУНІКАБЕЛЬНІСТЬ,                               ВІДПОВІДАЛЬНІСТЬ</a:t>
          </a:r>
          <a:endParaRPr lang="ru-RU" sz="2400" dirty="0"/>
        </a:p>
      </dgm:t>
    </dgm:pt>
    <dgm:pt modelId="{0B22A258-944C-4EA0-B9A4-7615FF6C32C8}" cxnId="{2DAC7346-8C8D-4434-9542-A2E0660FC322}" type="parTrans">
      <dgm:prSet/>
      <dgm:spPr/>
      <dgm:t>
        <a:bodyPr/>
        <a:lstStyle/>
        <a:p>
          <a:endParaRPr lang="ru-RU"/>
        </a:p>
      </dgm:t>
    </dgm:pt>
    <dgm:pt modelId="{89A4272D-1F7B-4C23-ADE2-A7F5D0243013}" cxnId="{2DAC7346-8C8D-4434-9542-A2E0660FC322}" type="sibTrans">
      <dgm:prSet/>
      <dgm:spPr/>
      <dgm:t>
        <a:bodyPr/>
        <a:lstStyle/>
        <a:p>
          <a:endParaRPr lang="ru-RU"/>
        </a:p>
      </dgm:t>
    </dgm:pt>
    <dgm:pt modelId="{7ACB1F06-F86A-4A71-A0E2-500C3089DC6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66FF33"/>
        </a:solidFill>
      </dgm:spPr>
      <dgm:t>
        <a:bodyPr/>
        <a:lstStyle/>
        <a:p>
          <a:r>
            <a:rPr lang="uk-UA" sz="2400" dirty="0" smtClean="0"/>
            <a:t>НАВЧИТИ УЧНІВ ВЧИТИСЯ ТА ЗАСТОСОВУВАТИ СВОЇ ЗНАННЯ У ПОВСЯКДЕННОМУ ЖИТТІ</a:t>
          </a:r>
          <a:endParaRPr lang="ru-RU" sz="2400" dirty="0"/>
        </a:p>
      </dgm:t>
    </dgm:pt>
    <dgm:pt modelId="{8BAF0A12-163E-4816-9DE2-2A4FECFF9741}" cxnId="{74F11DFB-0100-4DBA-ABD3-E33F7ED554F6}" type="parTrans">
      <dgm:prSet/>
      <dgm:spPr/>
      <dgm:t>
        <a:bodyPr/>
        <a:lstStyle/>
        <a:p>
          <a:endParaRPr lang="ru-RU"/>
        </a:p>
      </dgm:t>
    </dgm:pt>
    <dgm:pt modelId="{262A48E2-3E73-422A-AD9A-3CFE560EFC14}" cxnId="{74F11DFB-0100-4DBA-ABD3-E33F7ED554F6}" type="sibTrans">
      <dgm:prSet/>
      <dgm:spPr/>
      <dgm:t>
        <a:bodyPr/>
        <a:lstStyle/>
        <a:p>
          <a:endParaRPr lang="ru-RU"/>
        </a:p>
      </dgm:t>
    </dgm:pt>
    <dgm:pt modelId="{91E45317-C175-42CB-B371-B848CD66DB5F}" type="pres">
      <dgm:prSet presAssocID="{A1462072-261C-46D7-BA76-D563B60B83A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363713-DFCA-4DF2-9775-51098CC246EE}" type="pres">
      <dgm:prSet presAssocID="{439BB911-0C29-475A-82BF-548E555ACEB0}" presName="parentLin" presStyleCnt="0"/>
      <dgm:spPr/>
    </dgm:pt>
    <dgm:pt modelId="{8C5E94B3-6B0C-4AD3-B1ED-FCCF0B4345ED}" type="pres">
      <dgm:prSet presAssocID="{439BB911-0C29-475A-82BF-548E555ACE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7EFF4CB-9C93-4C0A-A1CD-134179B3A7D6}" type="pres">
      <dgm:prSet presAssocID="{439BB911-0C29-475A-82BF-548E555ACEB0}" presName="parentText" presStyleLbl="node1" presStyleIdx="0" presStyleCnt="5" custScaleX="142857" custScaleY="382727" custLinFactY="-45709" custLinFactNeighborX="-1391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AC9B60-8847-4C67-8417-49375A7133FD}" type="pres">
      <dgm:prSet presAssocID="{439BB911-0C29-475A-82BF-548E555ACEB0}" presName="negativeSpace" presStyleCnt="0"/>
      <dgm:spPr/>
    </dgm:pt>
    <dgm:pt modelId="{EBE64EDA-4308-4E05-9D86-B56E7ED1A86A}" type="pres">
      <dgm:prSet presAssocID="{439BB911-0C29-475A-82BF-548E555ACEB0}" presName="childText" presStyleLbl="conFgAcc1" presStyleIdx="0" presStyleCnt="5" custLinFactY="-100000" custLinFactNeighborY="-144701">
        <dgm:presLayoutVars>
          <dgm:bulletEnabled val="1"/>
        </dgm:presLayoutVars>
      </dgm:prSet>
      <dgm:spPr/>
    </dgm:pt>
    <dgm:pt modelId="{2018CB8D-8147-4EAD-AAA7-276958846F85}" type="pres">
      <dgm:prSet presAssocID="{8FA79C0F-E01F-4F34-9B12-725432092440}" presName="spaceBetweenRectangles" presStyleCnt="0"/>
      <dgm:spPr/>
    </dgm:pt>
    <dgm:pt modelId="{1865F5C2-AA6A-4FAF-8D87-F29E5D9D4B95}" type="pres">
      <dgm:prSet presAssocID="{9F35C557-80F5-458D-AB4E-B13E93033ACD}" presName="parentLin" presStyleCnt="0"/>
      <dgm:spPr/>
    </dgm:pt>
    <dgm:pt modelId="{C0165388-7556-4C18-94F3-D9B01A30C950}" type="pres">
      <dgm:prSet presAssocID="{9F35C557-80F5-458D-AB4E-B13E93033ACD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4495D3B-DABE-4626-A5FB-B06B700BF254}" type="pres">
      <dgm:prSet presAssocID="{9F35C557-80F5-458D-AB4E-B13E93033ACD}" presName="parentText" presStyleLbl="node1" presStyleIdx="1" presStyleCnt="5" custScaleX="150037" custScaleY="373985" custLinFactNeighborX="55784" custLinFactNeighborY="-75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8E9DF9-EAE3-48A9-A1D5-06DAEAEECD14}" type="pres">
      <dgm:prSet presAssocID="{9F35C557-80F5-458D-AB4E-B13E93033ACD}" presName="negativeSpace" presStyleCnt="0"/>
      <dgm:spPr/>
    </dgm:pt>
    <dgm:pt modelId="{9D283000-1F24-4BAB-9597-46B27773E537}" type="pres">
      <dgm:prSet presAssocID="{9F35C557-80F5-458D-AB4E-B13E93033ACD}" presName="childText" presStyleLbl="conFgAcc1" presStyleIdx="1" presStyleCnt="5" custLinFactY="-107181" custLinFactNeighborY="-200000">
        <dgm:presLayoutVars>
          <dgm:bulletEnabled val="1"/>
        </dgm:presLayoutVars>
      </dgm:prSet>
      <dgm:spPr/>
    </dgm:pt>
    <dgm:pt modelId="{C6AD5828-2C88-47B7-8059-4C9CE9A5AC09}" type="pres">
      <dgm:prSet presAssocID="{90DDF8E2-242F-41B9-8CE9-135DB33353C2}" presName="spaceBetweenRectangles" presStyleCnt="0"/>
      <dgm:spPr/>
    </dgm:pt>
    <dgm:pt modelId="{8A7665E6-D1EF-40E9-ABFE-D8E31BADE8D0}" type="pres">
      <dgm:prSet presAssocID="{30AEE809-9BC8-4A8E-BFA4-340F4BC718DD}" presName="parentLin" presStyleCnt="0"/>
      <dgm:spPr/>
    </dgm:pt>
    <dgm:pt modelId="{E3893608-17FB-4EAE-BD80-00EDA9AFB4C6}" type="pres">
      <dgm:prSet presAssocID="{30AEE809-9BC8-4A8E-BFA4-340F4BC718DD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7443550C-DC4B-4129-903F-4FFE3CBADF02}" type="pres">
      <dgm:prSet presAssocID="{30AEE809-9BC8-4A8E-BFA4-340F4BC718DD}" presName="parentText" presStyleLbl="node1" presStyleIdx="2" presStyleCnt="5" custScaleX="142857" custScaleY="397053" custLinFactNeighborX="-13913" custLinFactNeighborY="-237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74CE8-34D6-4D7C-B038-CBE9A1F93C99}" type="pres">
      <dgm:prSet presAssocID="{30AEE809-9BC8-4A8E-BFA4-340F4BC718DD}" presName="negativeSpace" presStyleCnt="0"/>
      <dgm:spPr/>
    </dgm:pt>
    <dgm:pt modelId="{FA0FA363-890D-4D52-AD77-473CFF18EAE6}" type="pres">
      <dgm:prSet presAssocID="{30AEE809-9BC8-4A8E-BFA4-340F4BC718DD}" presName="childText" presStyleLbl="conFgAcc1" presStyleIdx="2" presStyleCnt="5" custLinFactY="-153234" custLinFactNeighborY="-200000">
        <dgm:presLayoutVars>
          <dgm:bulletEnabled val="1"/>
        </dgm:presLayoutVars>
      </dgm:prSet>
      <dgm:spPr/>
    </dgm:pt>
    <dgm:pt modelId="{D65F1797-4B7C-4507-92A8-AFC980ED4D14}" type="pres">
      <dgm:prSet presAssocID="{2CE60DEF-038D-4E34-9B3E-004852066EAD}" presName="spaceBetweenRectangles" presStyleCnt="0"/>
      <dgm:spPr/>
    </dgm:pt>
    <dgm:pt modelId="{A94DF644-D10B-489D-8D8E-CE5FC66B0180}" type="pres">
      <dgm:prSet presAssocID="{2EB3F72E-FCA0-450E-96C5-0A5E8F631344}" presName="parentLin" presStyleCnt="0"/>
      <dgm:spPr/>
    </dgm:pt>
    <dgm:pt modelId="{80172DFD-6D92-4D1E-BE7B-2A1EF556E7CD}" type="pres">
      <dgm:prSet presAssocID="{2EB3F72E-FCA0-450E-96C5-0A5E8F631344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C548D0B5-60E9-4EFB-B7E3-1101480DCA79}" type="pres">
      <dgm:prSet presAssocID="{2EB3F72E-FCA0-450E-96C5-0A5E8F631344}" presName="parentText" presStyleLbl="node1" presStyleIdx="3" presStyleCnt="5" custScaleX="142857" custScaleY="361583" custLinFactNeighborX="3305" custLinFactNeighborY="63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B56CA5-843B-4954-8326-F15533A24E0A}" type="pres">
      <dgm:prSet presAssocID="{2EB3F72E-FCA0-450E-96C5-0A5E8F631344}" presName="negativeSpace" presStyleCnt="0"/>
      <dgm:spPr/>
    </dgm:pt>
    <dgm:pt modelId="{2806FFBA-F3AE-445A-9575-6CD125BAFE3F}" type="pres">
      <dgm:prSet presAssocID="{2EB3F72E-FCA0-450E-96C5-0A5E8F631344}" presName="childText" presStyleLbl="conFgAcc1" presStyleIdx="3" presStyleCnt="5" custLinFactY="-96304" custLinFactNeighborY="-100000">
        <dgm:presLayoutVars>
          <dgm:bulletEnabled val="1"/>
        </dgm:presLayoutVars>
      </dgm:prSet>
      <dgm:spPr/>
    </dgm:pt>
    <dgm:pt modelId="{81A53F52-679F-458A-A7F5-2F7C9A3C8552}" type="pres">
      <dgm:prSet presAssocID="{89A4272D-1F7B-4C23-ADE2-A7F5D0243013}" presName="spaceBetweenRectangles" presStyleCnt="0"/>
      <dgm:spPr/>
    </dgm:pt>
    <dgm:pt modelId="{612D66C9-0526-423E-8ABD-5AD26A9F42F2}" type="pres">
      <dgm:prSet presAssocID="{7ACB1F06-F86A-4A71-A0E2-500C3089DC6A}" presName="parentLin" presStyleCnt="0"/>
      <dgm:spPr/>
    </dgm:pt>
    <dgm:pt modelId="{A5A77956-B675-4BCF-B831-9F774B6C0774}" type="pres">
      <dgm:prSet presAssocID="{7ACB1F06-F86A-4A71-A0E2-500C3089DC6A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3EE02F3A-3C4C-4BA2-B3CD-FE31C1F6F9A6}" type="pres">
      <dgm:prSet presAssocID="{7ACB1F06-F86A-4A71-A0E2-500C3089DC6A}" presName="parentText" presStyleLbl="node1" presStyleIdx="4" presStyleCnt="5" custScaleX="142857" custScaleY="399573" custLinFactY="772" custLinFactNeighborX="330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EFA2D8-7AB2-4834-92D8-3218681A4C58}" type="pres">
      <dgm:prSet presAssocID="{7ACB1F06-F86A-4A71-A0E2-500C3089DC6A}" presName="negativeSpace" presStyleCnt="0"/>
      <dgm:spPr/>
    </dgm:pt>
    <dgm:pt modelId="{5AC2C536-7F74-4680-AC5D-BF317F0F2F8B}" type="pres">
      <dgm:prSet presAssocID="{7ACB1F06-F86A-4A71-A0E2-500C3089DC6A}" presName="childText" presStyleLbl="conFgAcc1" presStyleIdx="4" presStyleCnt="5" custLinFactY="-50805" custLinFactNeighborX="-2459" custLinFactNeighborY="-100000">
        <dgm:presLayoutVars>
          <dgm:bulletEnabled val="1"/>
        </dgm:presLayoutVars>
      </dgm:prSet>
      <dgm:spPr/>
    </dgm:pt>
  </dgm:ptLst>
  <dgm:cxnLst>
    <dgm:cxn modelId="{B6DD6594-E10A-40C1-9729-5CB391C945D2}" type="presOf" srcId="{9F35C557-80F5-458D-AB4E-B13E93033ACD}" destId="{B4495D3B-DABE-4626-A5FB-B06B700BF254}" srcOrd="1" destOrd="0" presId="urn:microsoft.com/office/officeart/2005/8/layout/list1"/>
    <dgm:cxn modelId="{F0D0E399-83E5-4378-8134-A729FBF62DD1}" type="presOf" srcId="{30AEE809-9BC8-4A8E-BFA4-340F4BC718DD}" destId="{E3893608-17FB-4EAE-BD80-00EDA9AFB4C6}" srcOrd="0" destOrd="0" presId="urn:microsoft.com/office/officeart/2005/8/layout/list1"/>
    <dgm:cxn modelId="{92A1A965-8F8C-4392-B766-3AE7AC052559}" srcId="{A1462072-261C-46D7-BA76-D563B60B83AA}" destId="{9F35C557-80F5-458D-AB4E-B13E93033ACD}" srcOrd="1" destOrd="0" parTransId="{2F3C7013-024D-4B83-84A8-07A944B94D96}" sibTransId="{90DDF8E2-242F-41B9-8CE9-135DB33353C2}"/>
    <dgm:cxn modelId="{311DF9BC-166E-4EB4-8027-D75E837F35A8}" type="presOf" srcId="{7ACB1F06-F86A-4A71-A0E2-500C3089DC6A}" destId="{3EE02F3A-3C4C-4BA2-B3CD-FE31C1F6F9A6}" srcOrd="1" destOrd="0" presId="urn:microsoft.com/office/officeart/2005/8/layout/list1"/>
    <dgm:cxn modelId="{57310C55-A2A2-4C58-8F53-005A753D2E41}" type="presOf" srcId="{30AEE809-9BC8-4A8E-BFA4-340F4BC718DD}" destId="{7443550C-DC4B-4129-903F-4FFE3CBADF02}" srcOrd="1" destOrd="0" presId="urn:microsoft.com/office/officeart/2005/8/layout/list1"/>
    <dgm:cxn modelId="{F6A493DB-8DB1-49A5-B28B-C41FD385652E}" type="presOf" srcId="{439BB911-0C29-475A-82BF-548E555ACEB0}" destId="{8C5E94B3-6B0C-4AD3-B1ED-FCCF0B4345ED}" srcOrd="0" destOrd="0" presId="urn:microsoft.com/office/officeart/2005/8/layout/list1"/>
    <dgm:cxn modelId="{43DDDB42-86D9-4BA3-8199-C3B7C9C0AF4F}" type="presOf" srcId="{A1462072-261C-46D7-BA76-D563B60B83AA}" destId="{91E45317-C175-42CB-B371-B848CD66DB5F}" srcOrd="0" destOrd="0" presId="urn:microsoft.com/office/officeart/2005/8/layout/list1"/>
    <dgm:cxn modelId="{AB9AFDBA-EF60-4773-B571-2B372663EB47}" type="presOf" srcId="{7ACB1F06-F86A-4A71-A0E2-500C3089DC6A}" destId="{A5A77956-B675-4BCF-B831-9F774B6C0774}" srcOrd="0" destOrd="0" presId="urn:microsoft.com/office/officeart/2005/8/layout/list1"/>
    <dgm:cxn modelId="{0DB59BB6-ECF4-4C90-AD80-4C8AA40B39A5}" type="presOf" srcId="{9F35C557-80F5-458D-AB4E-B13E93033ACD}" destId="{C0165388-7556-4C18-94F3-D9B01A30C950}" srcOrd="0" destOrd="0" presId="urn:microsoft.com/office/officeart/2005/8/layout/list1"/>
    <dgm:cxn modelId="{1E3B1386-BFB7-4176-BC59-8138576F4AEB}" type="presOf" srcId="{2EB3F72E-FCA0-450E-96C5-0A5E8F631344}" destId="{C548D0B5-60E9-4EFB-B7E3-1101480DCA79}" srcOrd="1" destOrd="0" presId="urn:microsoft.com/office/officeart/2005/8/layout/list1"/>
    <dgm:cxn modelId="{568582E0-A19D-4B6A-A3D3-16D168840636}" srcId="{A1462072-261C-46D7-BA76-D563B60B83AA}" destId="{439BB911-0C29-475A-82BF-548E555ACEB0}" srcOrd="0" destOrd="0" parTransId="{944F3872-9780-4EEA-9C67-42EB3FA42EF9}" sibTransId="{8FA79C0F-E01F-4F34-9B12-725432092440}"/>
    <dgm:cxn modelId="{19E243E5-8786-4ECB-B42D-5DA4C6F39B80}" type="presOf" srcId="{439BB911-0C29-475A-82BF-548E555ACEB0}" destId="{27EFF4CB-9C93-4C0A-A1CD-134179B3A7D6}" srcOrd="1" destOrd="0" presId="urn:microsoft.com/office/officeart/2005/8/layout/list1"/>
    <dgm:cxn modelId="{9792759D-A7E7-48F4-9DF2-F54ACBBB2E95}" srcId="{A1462072-261C-46D7-BA76-D563B60B83AA}" destId="{30AEE809-9BC8-4A8E-BFA4-340F4BC718DD}" srcOrd="2" destOrd="0" parTransId="{2BE35F55-64F8-43F6-B185-D8E990641359}" sibTransId="{2CE60DEF-038D-4E34-9B3E-004852066EAD}"/>
    <dgm:cxn modelId="{74F11DFB-0100-4DBA-ABD3-E33F7ED554F6}" srcId="{A1462072-261C-46D7-BA76-D563B60B83AA}" destId="{7ACB1F06-F86A-4A71-A0E2-500C3089DC6A}" srcOrd="4" destOrd="0" parTransId="{8BAF0A12-163E-4816-9DE2-2A4FECFF9741}" sibTransId="{262A48E2-3E73-422A-AD9A-3CFE560EFC14}"/>
    <dgm:cxn modelId="{44665243-2FBB-4342-8015-70DFA8DF7125}" type="presOf" srcId="{2EB3F72E-FCA0-450E-96C5-0A5E8F631344}" destId="{80172DFD-6D92-4D1E-BE7B-2A1EF556E7CD}" srcOrd="0" destOrd="0" presId="urn:microsoft.com/office/officeart/2005/8/layout/list1"/>
    <dgm:cxn modelId="{2DAC7346-8C8D-4434-9542-A2E0660FC322}" srcId="{A1462072-261C-46D7-BA76-D563B60B83AA}" destId="{2EB3F72E-FCA0-450E-96C5-0A5E8F631344}" srcOrd="3" destOrd="0" parTransId="{0B22A258-944C-4EA0-B9A4-7615FF6C32C8}" sibTransId="{89A4272D-1F7B-4C23-ADE2-A7F5D0243013}"/>
    <dgm:cxn modelId="{A7B773EA-5050-4DA6-9AF9-51A01530205B}" type="presParOf" srcId="{91E45317-C175-42CB-B371-B848CD66DB5F}" destId="{37363713-DFCA-4DF2-9775-51098CC246EE}" srcOrd="0" destOrd="0" presId="urn:microsoft.com/office/officeart/2005/8/layout/list1"/>
    <dgm:cxn modelId="{3215B348-3148-410D-9BF7-D2890BDA754D}" type="presParOf" srcId="{37363713-DFCA-4DF2-9775-51098CC246EE}" destId="{8C5E94B3-6B0C-4AD3-B1ED-FCCF0B4345ED}" srcOrd="0" destOrd="0" presId="urn:microsoft.com/office/officeart/2005/8/layout/list1"/>
    <dgm:cxn modelId="{280C72CD-2E4E-4F87-AB2E-F481A649E296}" type="presParOf" srcId="{37363713-DFCA-4DF2-9775-51098CC246EE}" destId="{27EFF4CB-9C93-4C0A-A1CD-134179B3A7D6}" srcOrd="1" destOrd="0" presId="urn:microsoft.com/office/officeart/2005/8/layout/list1"/>
    <dgm:cxn modelId="{843815C9-969C-49C0-99B3-67A23B08DB80}" type="presParOf" srcId="{91E45317-C175-42CB-B371-B848CD66DB5F}" destId="{50AC9B60-8847-4C67-8417-49375A7133FD}" srcOrd="1" destOrd="0" presId="urn:microsoft.com/office/officeart/2005/8/layout/list1"/>
    <dgm:cxn modelId="{C51D2499-8E78-45CC-AD7E-30439E1813BF}" type="presParOf" srcId="{91E45317-C175-42CB-B371-B848CD66DB5F}" destId="{EBE64EDA-4308-4E05-9D86-B56E7ED1A86A}" srcOrd="2" destOrd="0" presId="urn:microsoft.com/office/officeart/2005/8/layout/list1"/>
    <dgm:cxn modelId="{11A2D688-E2C6-4A65-83EE-9C595AD4A883}" type="presParOf" srcId="{91E45317-C175-42CB-B371-B848CD66DB5F}" destId="{2018CB8D-8147-4EAD-AAA7-276958846F85}" srcOrd="3" destOrd="0" presId="urn:microsoft.com/office/officeart/2005/8/layout/list1"/>
    <dgm:cxn modelId="{8350B4AF-CADC-4035-A66C-FFB3F3426AFE}" type="presParOf" srcId="{91E45317-C175-42CB-B371-B848CD66DB5F}" destId="{1865F5C2-AA6A-4FAF-8D87-F29E5D9D4B95}" srcOrd="4" destOrd="0" presId="urn:microsoft.com/office/officeart/2005/8/layout/list1"/>
    <dgm:cxn modelId="{912F250F-E43F-4618-AEEB-298B31BE4B1F}" type="presParOf" srcId="{1865F5C2-AA6A-4FAF-8D87-F29E5D9D4B95}" destId="{C0165388-7556-4C18-94F3-D9B01A30C950}" srcOrd="0" destOrd="0" presId="urn:microsoft.com/office/officeart/2005/8/layout/list1"/>
    <dgm:cxn modelId="{5EFF8D3C-85DD-48D6-B0A8-B1671B9DED00}" type="presParOf" srcId="{1865F5C2-AA6A-4FAF-8D87-F29E5D9D4B95}" destId="{B4495D3B-DABE-4626-A5FB-B06B700BF254}" srcOrd="1" destOrd="0" presId="urn:microsoft.com/office/officeart/2005/8/layout/list1"/>
    <dgm:cxn modelId="{C12F5C0B-8041-4DFC-9BF9-52ECDBB87A88}" type="presParOf" srcId="{91E45317-C175-42CB-B371-B848CD66DB5F}" destId="{398E9DF9-EAE3-48A9-A1D5-06DAEAEECD14}" srcOrd="5" destOrd="0" presId="urn:microsoft.com/office/officeart/2005/8/layout/list1"/>
    <dgm:cxn modelId="{9A9F39EC-71AC-4E2D-8AB7-12F9C0E7F240}" type="presParOf" srcId="{91E45317-C175-42CB-B371-B848CD66DB5F}" destId="{9D283000-1F24-4BAB-9597-46B27773E537}" srcOrd="6" destOrd="0" presId="urn:microsoft.com/office/officeart/2005/8/layout/list1"/>
    <dgm:cxn modelId="{798866B0-EF09-4969-B3F3-C1054A38F4F2}" type="presParOf" srcId="{91E45317-C175-42CB-B371-B848CD66DB5F}" destId="{C6AD5828-2C88-47B7-8059-4C9CE9A5AC09}" srcOrd="7" destOrd="0" presId="urn:microsoft.com/office/officeart/2005/8/layout/list1"/>
    <dgm:cxn modelId="{8510F52B-D980-4A74-849F-ECCEC914BD87}" type="presParOf" srcId="{91E45317-C175-42CB-B371-B848CD66DB5F}" destId="{8A7665E6-D1EF-40E9-ABFE-D8E31BADE8D0}" srcOrd="8" destOrd="0" presId="urn:microsoft.com/office/officeart/2005/8/layout/list1"/>
    <dgm:cxn modelId="{6E2806D2-E01F-4B1A-A9D9-125DF9C3B8AD}" type="presParOf" srcId="{8A7665E6-D1EF-40E9-ABFE-D8E31BADE8D0}" destId="{E3893608-17FB-4EAE-BD80-00EDA9AFB4C6}" srcOrd="0" destOrd="0" presId="urn:microsoft.com/office/officeart/2005/8/layout/list1"/>
    <dgm:cxn modelId="{CFFB860C-14F1-4711-A407-382A80030D97}" type="presParOf" srcId="{8A7665E6-D1EF-40E9-ABFE-D8E31BADE8D0}" destId="{7443550C-DC4B-4129-903F-4FFE3CBADF02}" srcOrd="1" destOrd="0" presId="urn:microsoft.com/office/officeart/2005/8/layout/list1"/>
    <dgm:cxn modelId="{C2F76B4E-B7D2-480A-AB9B-2BD763848787}" type="presParOf" srcId="{91E45317-C175-42CB-B371-B848CD66DB5F}" destId="{68874CE8-34D6-4D7C-B038-CBE9A1F93C99}" srcOrd="9" destOrd="0" presId="urn:microsoft.com/office/officeart/2005/8/layout/list1"/>
    <dgm:cxn modelId="{CC70E9A7-2DE9-4EB1-B8EF-D77AB22FEB66}" type="presParOf" srcId="{91E45317-C175-42CB-B371-B848CD66DB5F}" destId="{FA0FA363-890D-4D52-AD77-473CFF18EAE6}" srcOrd="10" destOrd="0" presId="urn:microsoft.com/office/officeart/2005/8/layout/list1"/>
    <dgm:cxn modelId="{5A31E91D-D4BF-4689-B7D9-5E1E631D0525}" type="presParOf" srcId="{91E45317-C175-42CB-B371-B848CD66DB5F}" destId="{D65F1797-4B7C-4507-92A8-AFC980ED4D14}" srcOrd="11" destOrd="0" presId="urn:microsoft.com/office/officeart/2005/8/layout/list1"/>
    <dgm:cxn modelId="{48F047F6-5D72-4E38-9C08-1EBD92EBCB18}" type="presParOf" srcId="{91E45317-C175-42CB-B371-B848CD66DB5F}" destId="{A94DF644-D10B-489D-8D8E-CE5FC66B0180}" srcOrd="12" destOrd="0" presId="urn:microsoft.com/office/officeart/2005/8/layout/list1"/>
    <dgm:cxn modelId="{116211E8-9DFD-474E-A517-C7CAEF1D8F4A}" type="presParOf" srcId="{A94DF644-D10B-489D-8D8E-CE5FC66B0180}" destId="{80172DFD-6D92-4D1E-BE7B-2A1EF556E7CD}" srcOrd="0" destOrd="0" presId="urn:microsoft.com/office/officeart/2005/8/layout/list1"/>
    <dgm:cxn modelId="{3431202D-AC33-42F2-906C-F833337A4EF4}" type="presParOf" srcId="{A94DF644-D10B-489D-8D8E-CE5FC66B0180}" destId="{C548D0B5-60E9-4EFB-B7E3-1101480DCA79}" srcOrd="1" destOrd="0" presId="urn:microsoft.com/office/officeart/2005/8/layout/list1"/>
    <dgm:cxn modelId="{B6D8FEA5-A091-41D3-AD2A-6F2BCCE4A0D3}" type="presParOf" srcId="{91E45317-C175-42CB-B371-B848CD66DB5F}" destId="{2BB56CA5-843B-4954-8326-F15533A24E0A}" srcOrd="13" destOrd="0" presId="urn:microsoft.com/office/officeart/2005/8/layout/list1"/>
    <dgm:cxn modelId="{027A7AF5-E683-4F32-8F8E-1C9F3E13D12E}" type="presParOf" srcId="{91E45317-C175-42CB-B371-B848CD66DB5F}" destId="{2806FFBA-F3AE-445A-9575-6CD125BAFE3F}" srcOrd="14" destOrd="0" presId="urn:microsoft.com/office/officeart/2005/8/layout/list1"/>
    <dgm:cxn modelId="{49EFD51C-C8D3-4C2E-89C9-D208BF311D55}" type="presParOf" srcId="{91E45317-C175-42CB-B371-B848CD66DB5F}" destId="{81A53F52-679F-458A-A7F5-2F7C9A3C8552}" srcOrd="15" destOrd="0" presId="urn:microsoft.com/office/officeart/2005/8/layout/list1"/>
    <dgm:cxn modelId="{A3D2AA00-B890-4A93-8A92-77874FE9CC78}" type="presParOf" srcId="{91E45317-C175-42CB-B371-B848CD66DB5F}" destId="{612D66C9-0526-423E-8ABD-5AD26A9F42F2}" srcOrd="16" destOrd="0" presId="urn:microsoft.com/office/officeart/2005/8/layout/list1"/>
    <dgm:cxn modelId="{E71792C5-B22A-47FA-9337-CAB40FE456F3}" type="presParOf" srcId="{612D66C9-0526-423E-8ABD-5AD26A9F42F2}" destId="{A5A77956-B675-4BCF-B831-9F774B6C0774}" srcOrd="0" destOrd="0" presId="urn:microsoft.com/office/officeart/2005/8/layout/list1"/>
    <dgm:cxn modelId="{9E879EC3-901C-46B6-B45A-763FE46F6433}" type="presParOf" srcId="{612D66C9-0526-423E-8ABD-5AD26A9F42F2}" destId="{3EE02F3A-3C4C-4BA2-B3CD-FE31C1F6F9A6}" srcOrd="1" destOrd="0" presId="urn:microsoft.com/office/officeart/2005/8/layout/list1"/>
    <dgm:cxn modelId="{CE131CCD-95B8-42E8-BEFB-D45C095C2427}" type="presParOf" srcId="{91E45317-C175-42CB-B371-B848CD66DB5F}" destId="{8AEFA2D8-7AB2-4834-92D8-3218681A4C58}" srcOrd="17" destOrd="0" presId="urn:microsoft.com/office/officeart/2005/8/layout/list1"/>
    <dgm:cxn modelId="{F41D544B-0407-452E-8567-DA53BD881DCB}" type="presParOf" srcId="{91E45317-C175-42CB-B371-B848CD66DB5F}" destId="{5AC2C536-7F74-4680-AC5D-BF317F0F2F8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4071966" cy="4064000"/>
        <a:chOff x="0" y="0"/>
        <a:chExt cx="4071966" cy="4064000"/>
      </a:xfrm>
    </dsp:grpSpPr>
    <dsp:sp modelId="{2A3287B3-C688-4286-8C62-469993C7B5C6}">
      <dsp:nvSpPr>
        <dsp:cNvPr id="5" name="Rectangles 4"/>
        <dsp:cNvSpPr/>
      </dsp:nvSpPr>
      <dsp:spPr bwMode="white">
        <a:xfrm>
          <a:off x="0" y="285753"/>
          <a:ext cx="4071966" cy="453600"/>
        </a:xfrm>
        <a:prstGeom prst="rect">
          <a:avLst/>
        </a:prstGeom>
      </dsp:spPr>
      <dsp:style>
        <a:lnRef idx="2">
          <a:schemeClr val="accent2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316029" tIns="374904" rIns="316029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285753"/>
        <a:ext cx="4071966" cy="453600"/>
      </dsp:txXfrm>
    </dsp:sp>
    <dsp:sp modelId="{F33E410A-4995-4E07-9BD4-4E90698C11EF}">
      <dsp:nvSpPr>
        <dsp:cNvPr id="4" name="Rounded Rectangle 3"/>
        <dsp:cNvSpPr/>
      </dsp:nvSpPr>
      <dsp:spPr bwMode="white">
        <a:xfrm>
          <a:off x="142915" y="71441"/>
          <a:ext cx="3878063" cy="53136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2"/>
        </a:fillRef>
        <a:effectRef idx="0">
          <a:scrgbClr r="0" g="0" b="0"/>
        </a:effectRef>
        <a:fontRef idx="minor">
          <a:schemeClr val="lt1"/>
        </a:fontRef>
      </dsp:style>
      <dsp:txBody>
        <a:bodyPr lIns="107737" tIns="0" rIns="107737" bIns="0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dirty="0" smtClean="0">
              <a:solidFill>
                <a:srgbClr val="FFFF00"/>
              </a:solidFill>
            </a:rPr>
            <a:t>РІК НАРОДЖЕННЯ </a:t>
          </a:r>
          <a:r>
            <a:rPr lang="uk-UA" sz="2400" dirty="0" smtClean="0"/>
            <a:t>- </a:t>
          </a:r>
          <a:r>
            <a:rPr lang="uk-UA" sz="2400" b="1" dirty="0" smtClean="0">
              <a:solidFill>
                <a:schemeClr val="tx1"/>
              </a:solidFill>
            </a:rPr>
            <a:t>1970</a:t>
          </a:r>
          <a:endParaRPr lang="ru-RU" sz="2400" b="1" dirty="0">
            <a:solidFill>
              <a:schemeClr val="tx1"/>
            </a:solidFill>
          </a:endParaRPr>
        </a:p>
      </dsp:txBody>
      <dsp:txXfrm>
        <a:off x="142915" y="71441"/>
        <a:ext cx="3878063" cy="531360"/>
      </dsp:txXfrm>
    </dsp:sp>
    <dsp:sp modelId="{CED4AF93-7340-41F8-A3F8-C83354D31F30}">
      <dsp:nvSpPr>
        <dsp:cNvPr id="8" name="Rectangles 7"/>
        <dsp:cNvSpPr/>
      </dsp:nvSpPr>
      <dsp:spPr bwMode="white">
        <a:xfrm>
          <a:off x="0" y="1121560"/>
          <a:ext cx="4071966" cy="453600"/>
        </a:xfrm>
        <a:prstGeom prst="rect">
          <a:avLst/>
        </a:prstGeom>
      </dsp:spPr>
      <dsp:style>
        <a:lnRef idx="2">
          <a:schemeClr val="accent3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316029" tIns="374904" rIns="316029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1121560"/>
        <a:ext cx="4071966" cy="453600"/>
      </dsp:txXfrm>
    </dsp:sp>
    <dsp:sp modelId="{7BA73C5E-7B35-40FC-8437-6800C23D45C6}">
      <dsp:nvSpPr>
        <dsp:cNvPr id="7" name="Rounded Rectangle 6"/>
        <dsp:cNvSpPr/>
      </dsp:nvSpPr>
      <dsp:spPr bwMode="white">
        <a:xfrm>
          <a:off x="166623" y="888994"/>
          <a:ext cx="3878063" cy="53136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3"/>
        </a:fillRef>
        <a:effectRef idx="0">
          <a:scrgbClr r="0" g="0" b="0"/>
        </a:effectRef>
        <a:fontRef idx="minor">
          <a:schemeClr val="lt1"/>
        </a:fontRef>
      </dsp:style>
      <dsp:txBody>
        <a:bodyPr lIns="107737" tIns="0" rIns="107737" bIns="0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dirty="0" smtClean="0">
              <a:solidFill>
                <a:srgbClr val="002060"/>
              </a:solidFill>
            </a:rPr>
            <a:t>ОСВІТА -</a:t>
          </a:r>
          <a:r>
            <a:rPr lang="uk-UA" sz="2400" b="1" dirty="0" smtClean="0"/>
            <a:t> </a:t>
          </a:r>
          <a:r>
            <a:rPr lang="uk-UA" sz="2400" b="1" dirty="0" smtClean="0">
              <a:solidFill>
                <a:schemeClr val="tx1"/>
              </a:solidFill>
            </a:rPr>
            <a:t>ВИЩА</a:t>
          </a:r>
          <a:endParaRPr lang="ru-RU" sz="2400" b="1" dirty="0">
            <a:solidFill>
              <a:schemeClr val="tx1"/>
            </a:solidFill>
          </a:endParaRPr>
        </a:p>
      </dsp:txBody>
      <dsp:txXfrm>
        <a:off x="166623" y="888994"/>
        <a:ext cx="3878063" cy="531360"/>
      </dsp:txXfrm>
    </dsp:sp>
    <dsp:sp modelId="{80BF3E0A-7216-48C0-8207-C0EC0A8BEF85}">
      <dsp:nvSpPr>
        <dsp:cNvPr id="11" name="Rectangles 10"/>
        <dsp:cNvSpPr/>
      </dsp:nvSpPr>
      <dsp:spPr bwMode="white">
        <a:xfrm>
          <a:off x="0" y="1938040"/>
          <a:ext cx="4071966" cy="453600"/>
        </a:xfrm>
        <a:prstGeom prst="rect">
          <a:avLst/>
        </a:prstGeom>
      </dsp:spPr>
      <dsp:style>
        <a:lnRef idx="2">
          <a:schemeClr val="accent4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316029" tIns="374904" rIns="316029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1938040"/>
        <a:ext cx="4071966" cy="453600"/>
      </dsp:txXfrm>
    </dsp:sp>
    <dsp:sp modelId="{556CC1F9-56D1-4D28-A622-81925D7AB9DE}">
      <dsp:nvSpPr>
        <dsp:cNvPr id="10" name="Rounded Rectangle 9"/>
        <dsp:cNvSpPr/>
      </dsp:nvSpPr>
      <dsp:spPr bwMode="white">
        <a:xfrm>
          <a:off x="199326" y="1672360"/>
          <a:ext cx="3872640" cy="53136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Body>
        <a:bodyPr lIns="107737" tIns="0" rIns="107737" bIns="0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dirty="0" smtClean="0">
              <a:solidFill>
                <a:srgbClr val="FF33CC"/>
              </a:solidFill>
            </a:rPr>
            <a:t>ФАХ</a:t>
          </a:r>
          <a:r>
            <a:rPr lang="uk-UA" sz="2400" b="1" dirty="0" smtClean="0"/>
            <a:t> – </a:t>
          </a:r>
          <a:r>
            <a:rPr lang="uk-UA" sz="2400" b="1" dirty="0" smtClean="0"/>
            <a:t>Географія, краєзнавча робота</a:t>
          </a:r>
          <a:endParaRPr lang="ru-RU" sz="2400" b="1" dirty="0">
            <a:solidFill>
              <a:schemeClr val="tx1"/>
            </a:solidFill>
          </a:endParaRPr>
        </a:p>
      </dsp:txBody>
      <dsp:txXfrm>
        <a:off x="199326" y="1672360"/>
        <a:ext cx="3872640" cy="531360"/>
      </dsp:txXfrm>
    </dsp:sp>
    <dsp:sp modelId="{438D057C-46A5-4009-908E-C2D9AC9C8EA7}">
      <dsp:nvSpPr>
        <dsp:cNvPr id="14" name="Rectangles 13"/>
        <dsp:cNvSpPr/>
      </dsp:nvSpPr>
      <dsp:spPr bwMode="white">
        <a:xfrm>
          <a:off x="0" y="2754520"/>
          <a:ext cx="4071966" cy="453600"/>
        </a:xfrm>
        <a:prstGeom prst="rect">
          <a:avLst/>
        </a:prstGeom>
      </dsp:spPr>
      <dsp:style>
        <a:lnRef idx="2">
          <a:schemeClr val="accent5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316029" tIns="374904" rIns="316029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2754520"/>
        <a:ext cx="4071966" cy="453600"/>
      </dsp:txXfrm>
    </dsp:sp>
    <dsp:sp modelId="{7D571570-42C4-4CC3-ACCF-C4F2A2825C7B}">
      <dsp:nvSpPr>
        <dsp:cNvPr id="13" name="Rounded Rectangle 12"/>
        <dsp:cNvSpPr/>
      </dsp:nvSpPr>
      <dsp:spPr bwMode="white">
        <a:xfrm>
          <a:off x="193903" y="2428892"/>
          <a:ext cx="3878063" cy="53136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5"/>
        </a:fillRef>
        <a:effectRef idx="0">
          <a:scrgbClr r="0" g="0" b="0"/>
        </a:effectRef>
        <a:fontRef idx="minor">
          <a:schemeClr val="lt1"/>
        </a:fontRef>
      </dsp:style>
      <dsp:txBody>
        <a:bodyPr lIns="107737" tIns="0" rIns="107737" bIns="0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dirty="0" smtClean="0">
              <a:solidFill>
                <a:schemeClr val="accent6">
                  <a:lumMod val="50000"/>
                </a:schemeClr>
              </a:solidFill>
            </a:rPr>
            <a:t>ПОСАДА – </a:t>
          </a:r>
          <a:r>
            <a:rPr lang="uk-UA" sz="2400" b="1" dirty="0" smtClean="0">
              <a:solidFill>
                <a:schemeClr val="tx1"/>
              </a:solidFill>
            </a:rPr>
            <a:t>УЧИТЕЛЬ</a:t>
          </a:r>
          <a:endParaRPr lang="ru-RU" sz="2400" b="1" dirty="0">
            <a:solidFill>
              <a:schemeClr val="tx1"/>
            </a:solidFill>
          </a:endParaRPr>
        </a:p>
      </dsp:txBody>
      <dsp:txXfrm>
        <a:off x="193903" y="2428892"/>
        <a:ext cx="3878063" cy="531360"/>
      </dsp:txXfrm>
    </dsp:sp>
    <dsp:sp modelId="{0D7CDCF9-532A-4EFC-A989-B4B5479E893D}">
      <dsp:nvSpPr>
        <dsp:cNvPr id="17" name="Rectangles 16"/>
        <dsp:cNvSpPr/>
      </dsp:nvSpPr>
      <dsp:spPr bwMode="white">
        <a:xfrm>
          <a:off x="0" y="3571000"/>
          <a:ext cx="4071966" cy="453600"/>
        </a:xfrm>
        <a:prstGeom prst="rect">
          <a:avLst/>
        </a:prstGeom>
      </dsp:spPr>
      <dsp:style>
        <a:lnRef idx="2">
          <a:schemeClr val="accent6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316029" tIns="374904" rIns="316029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3571000"/>
        <a:ext cx="4071966" cy="453600"/>
      </dsp:txXfrm>
    </dsp:sp>
    <dsp:sp modelId="{11BF36EB-840D-48CB-9CD3-983CFE3CD8FE}">
      <dsp:nvSpPr>
        <dsp:cNvPr id="16" name="Rounded Rectangle 15"/>
        <dsp:cNvSpPr/>
      </dsp:nvSpPr>
      <dsp:spPr bwMode="white">
        <a:xfrm>
          <a:off x="193903" y="3305320"/>
          <a:ext cx="3878063" cy="53136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6"/>
        </a:fillRef>
        <a:effectRef idx="0">
          <a:scrgbClr r="0" g="0" b="0"/>
        </a:effectRef>
        <a:fontRef idx="minor">
          <a:schemeClr val="lt1"/>
        </a:fontRef>
      </dsp:style>
      <dsp:txBody>
        <a:bodyPr lIns="107737" tIns="0" rIns="107737" bIns="0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dirty="0" smtClean="0">
              <a:solidFill>
                <a:srgbClr val="0070C0"/>
              </a:solidFill>
            </a:rPr>
            <a:t>ПЕДАГОГІЧНИЙ СТАЖ - 37</a:t>
          </a:r>
          <a:endParaRPr lang="ru-RU" sz="2400" b="1" dirty="0">
            <a:solidFill>
              <a:schemeClr val="tx1"/>
            </a:solidFill>
          </a:endParaRPr>
        </a:p>
      </dsp:txBody>
      <dsp:txXfrm>
        <a:off x="193903" y="3305320"/>
        <a:ext cx="3878063" cy="531360"/>
      </dsp:txXfrm>
    </dsp:sp>
    <dsp:sp modelId="{7C6A19D9-F9C0-4F24-B9DB-756B8162E50B}">
      <dsp:nvSpPr>
        <dsp:cNvPr id="3" name="Rectangles 2" hidden="1"/>
        <dsp:cNvSpPr/>
      </dsp:nvSpPr>
      <dsp:spPr>
        <a:xfrm>
          <a:off x="0" y="39400"/>
          <a:ext cx="193903" cy="531360"/>
        </a:xfrm>
        <a:prstGeom prst="rect">
          <a:avLst/>
        </a:prstGeom>
      </dsp:spPr>
      <dsp:txXfrm>
        <a:off x="0" y="39400"/>
        <a:ext cx="193903" cy="531360"/>
      </dsp:txXfrm>
    </dsp:sp>
    <dsp:sp modelId="{68D44FF3-BBE0-4F0F-8C17-23E7D5F573C1}">
      <dsp:nvSpPr>
        <dsp:cNvPr id="6" name="Rectangles 5" hidden="1"/>
        <dsp:cNvSpPr/>
      </dsp:nvSpPr>
      <dsp:spPr>
        <a:xfrm>
          <a:off x="0" y="855880"/>
          <a:ext cx="193903" cy="531360"/>
        </a:xfrm>
        <a:prstGeom prst="rect">
          <a:avLst/>
        </a:prstGeom>
      </dsp:spPr>
      <dsp:txXfrm>
        <a:off x="0" y="855880"/>
        <a:ext cx="193903" cy="531360"/>
      </dsp:txXfrm>
    </dsp:sp>
    <dsp:sp modelId="{7093F5A8-2B2D-4E87-A455-E2C11CE35911}">
      <dsp:nvSpPr>
        <dsp:cNvPr id="9" name="Rectangles 8" hidden="1"/>
        <dsp:cNvSpPr/>
      </dsp:nvSpPr>
      <dsp:spPr>
        <a:xfrm>
          <a:off x="0" y="1672360"/>
          <a:ext cx="199326" cy="531360"/>
        </a:xfrm>
        <a:prstGeom prst="rect">
          <a:avLst/>
        </a:prstGeom>
      </dsp:spPr>
      <dsp:txXfrm>
        <a:off x="0" y="1672360"/>
        <a:ext cx="199326" cy="531360"/>
      </dsp:txXfrm>
    </dsp:sp>
    <dsp:sp modelId="{E1A425C3-42DF-4536-B217-E18098A89F66}">
      <dsp:nvSpPr>
        <dsp:cNvPr id="12" name="Rectangles 11" hidden="1"/>
        <dsp:cNvSpPr/>
      </dsp:nvSpPr>
      <dsp:spPr>
        <a:xfrm>
          <a:off x="0" y="2488840"/>
          <a:ext cx="193903" cy="531360"/>
        </a:xfrm>
        <a:prstGeom prst="rect">
          <a:avLst/>
        </a:prstGeom>
      </dsp:spPr>
      <dsp:txXfrm>
        <a:off x="0" y="2488840"/>
        <a:ext cx="193903" cy="531360"/>
      </dsp:txXfrm>
    </dsp:sp>
    <dsp:sp modelId="{3873AA03-D032-4CC9-81BC-4309ED5856BE}">
      <dsp:nvSpPr>
        <dsp:cNvPr id="15" name="Rectangles 14" hidden="1"/>
        <dsp:cNvSpPr/>
      </dsp:nvSpPr>
      <dsp:spPr>
        <a:xfrm>
          <a:off x="0" y="3305320"/>
          <a:ext cx="193903" cy="531360"/>
        </a:xfrm>
        <a:prstGeom prst="rect">
          <a:avLst/>
        </a:prstGeom>
      </dsp:spPr>
      <dsp:txXfrm>
        <a:off x="0" y="3305320"/>
        <a:ext cx="193903" cy="5313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929718" cy="5461000"/>
        <a:chOff x="0" y="0"/>
        <a:chExt cx="8929718" cy="5461000"/>
      </a:xfrm>
    </dsp:grpSpPr>
    <dsp:sp modelId="{089A0361-386F-4C9D-BF9D-BC3E53041E7B}">
      <dsp:nvSpPr>
        <dsp:cNvPr id="5" name="Rectangles 4"/>
        <dsp:cNvSpPr/>
      </dsp:nvSpPr>
      <dsp:spPr bwMode="white">
        <a:xfrm>
          <a:off x="0" y="360659"/>
          <a:ext cx="8929718" cy="604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93045" tIns="499872" rIns="693045" bIns="170688" anchor="t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360659"/>
        <a:ext cx="8929718" cy="604800"/>
      </dsp:txXfrm>
    </dsp:sp>
    <dsp:sp modelId="{538E73F8-7A3E-4C8D-9B3F-421BB3BF530B}">
      <dsp:nvSpPr>
        <dsp:cNvPr id="4" name="Rounded Rectangle 3"/>
        <dsp:cNvSpPr/>
      </dsp:nvSpPr>
      <dsp:spPr bwMode="white">
        <a:xfrm>
          <a:off x="0" y="380171"/>
          <a:ext cx="8504493" cy="708480"/>
        </a:xfrm>
        <a:prstGeom prst="roundRect">
          <a:avLst/>
        </a:prstGeom>
        <a:solidFill>
          <a:srgbClr val="FFFF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36265" tIns="0" rIns="236265" bIns="0" anchor="ctr"/>
        <a:lstStyle>
          <a:lvl1pPr algn="l">
            <a:defRPr sz="24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dirty="0" smtClean="0">
              <a:solidFill>
                <a:srgbClr val="0070C0"/>
              </a:solidFill>
            </a:rPr>
            <a:t>Створити оптимальні умови для розвитку творчих умінь учнів</a:t>
          </a:r>
          <a:endParaRPr lang="ru-RU" sz="3200" b="1" dirty="0">
            <a:solidFill>
              <a:srgbClr val="002060"/>
            </a:solidFill>
          </a:endParaRPr>
        </a:p>
      </dsp:txBody>
      <dsp:txXfrm>
        <a:off x="0" y="380171"/>
        <a:ext cx="8504493" cy="708480"/>
      </dsp:txXfrm>
    </dsp:sp>
    <dsp:sp modelId="{27E40966-5285-4F4E-ACFD-15C3212B38E8}">
      <dsp:nvSpPr>
        <dsp:cNvPr id="8" name="Rectangles 7"/>
        <dsp:cNvSpPr/>
      </dsp:nvSpPr>
      <dsp:spPr bwMode="white">
        <a:xfrm>
          <a:off x="0" y="1449299"/>
          <a:ext cx="8929718" cy="604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93045" tIns="499872" rIns="693045" bIns="170688" anchor="t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1449299"/>
        <a:ext cx="8929718" cy="604800"/>
      </dsp:txXfrm>
    </dsp:sp>
    <dsp:sp modelId="{FA49D42D-0EAC-4426-BA07-C97F7DA11029}">
      <dsp:nvSpPr>
        <dsp:cNvPr id="7" name="Rounded Rectangle 6"/>
        <dsp:cNvSpPr/>
      </dsp:nvSpPr>
      <dsp:spPr bwMode="white">
        <a:xfrm>
          <a:off x="0" y="1380300"/>
          <a:ext cx="8523917" cy="708480"/>
        </a:xfrm>
        <a:prstGeom prst="roundRect">
          <a:avLst/>
        </a:prstGeom>
        <a:solidFill>
          <a:srgbClr val="92D05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36265" tIns="0" rIns="236265" bIns="0" anchor="ctr"/>
        <a:lstStyle>
          <a:lvl1pPr algn="l">
            <a:defRPr sz="24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dirty="0" smtClean="0">
              <a:solidFill>
                <a:schemeClr val="accent2">
                  <a:lumMod val="75000"/>
                </a:schemeClr>
              </a:solidFill>
            </a:rPr>
            <a:t>Забезпечити мотивацію </a:t>
          </a:r>
          <a:r>
            <a:rPr lang="uk-UA" sz="3200" b="1" dirty="0" err="1" smtClean="0">
              <a:solidFill>
                <a:schemeClr val="accent2">
                  <a:lumMod val="75000"/>
                </a:schemeClr>
              </a:solidFill>
            </a:rPr>
            <a:t>навчально</a:t>
          </a:r>
          <a:r>
            <a:rPr lang="uk-UA" sz="3200" b="1" dirty="0" smtClean="0">
              <a:solidFill>
                <a:schemeClr val="accent2">
                  <a:lumMod val="75000"/>
                </a:schemeClr>
              </a:solidFill>
            </a:rPr>
            <a:t> – пізнавальної </a:t>
          </a:r>
          <a:r>
            <a:rPr lang="uk-UA" sz="3200" b="1" dirty="0" err="1" smtClean="0">
              <a:solidFill>
                <a:schemeClr val="accent2">
                  <a:lumMod val="75000"/>
                </a:schemeClr>
              </a:solidFill>
            </a:rPr>
            <a:t>діяльості</a:t>
          </a:r>
          <a:r>
            <a:rPr lang="uk-UA" sz="3200" b="1" dirty="0" smtClean="0">
              <a:solidFill>
                <a:schemeClr val="accent2">
                  <a:lumMod val="75000"/>
                </a:schemeClr>
              </a:solidFill>
            </a:rPr>
            <a:t> учнів</a:t>
          </a:r>
          <a:endParaRPr lang="ru-RU" sz="3200" b="1" dirty="0">
            <a:solidFill>
              <a:srgbClr val="002060"/>
            </a:solidFill>
          </a:endParaRPr>
        </a:p>
      </dsp:txBody>
      <dsp:txXfrm>
        <a:off x="0" y="1380300"/>
        <a:ext cx="8523917" cy="708480"/>
      </dsp:txXfrm>
    </dsp:sp>
    <dsp:sp modelId="{F50AE46F-6AAF-45F4-A17B-7613E3ED83D6}">
      <dsp:nvSpPr>
        <dsp:cNvPr id="11" name="Rectangles 10"/>
        <dsp:cNvSpPr/>
      </dsp:nvSpPr>
      <dsp:spPr bwMode="white">
        <a:xfrm>
          <a:off x="0" y="2923393"/>
          <a:ext cx="8929718" cy="604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93045" tIns="499872" rIns="693045" bIns="170688" anchor="t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2923393"/>
        <a:ext cx="8929718" cy="604800"/>
      </dsp:txXfrm>
    </dsp:sp>
    <dsp:sp modelId="{C93D2CD3-B25E-4CD0-B8A6-0C91C5B5E5E4}">
      <dsp:nvSpPr>
        <dsp:cNvPr id="10" name="Rounded Rectangle 9"/>
        <dsp:cNvSpPr/>
      </dsp:nvSpPr>
      <dsp:spPr bwMode="white">
        <a:xfrm>
          <a:off x="0" y="2317751"/>
          <a:ext cx="8504493" cy="843042"/>
        </a:xfrm>
        <a:prstGeom prst="roundRect">
          <a:avLst/>
        </a:prstGeom>
        <a:solidFill>
          <a:srgbClr val="FF33CC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36265" tIns="0" rIns="236265" bIns="0" anchor="ctr"/>
        <a:lstStyle>
          <a:lvl1pPr algn="l">
            <a:defRPr sz="24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dirty="0" smtClean="0">
              <a:solidFill>
                <a:srgbClr val="002060"/>
              </a:solidFill>
            </a:rPr>
            <a:t>Розвивати </a:t>
          </a:r>
          <a:r>
            <a:rPr lang="uk-UA" sz="3200" b="1" dirty="0" smtClean="0">
              <a:solidFill>
                <a:srgbClr val="002060"/>
              </a:solidFill>
            </a:rPr>
            <a:t>в учнів інтерес до </a:t>
          </a:r>
          <a:r>
            <a:rPr lang="uk-UA" sz="3200" b="1" dirty="0" smtClean="0">
              <a:solidFill>
                <a:srgbClr val="002060"/>
              </a:solidFill>
            </a:rPr>
            <a:t>навколишнього світу</a:t>
          </a:r>
          <a:endParaRPr lang="ru-RU" sz="3200" b="1" dirty="0">
            <a:solidFill>
              <a:srgbClr val="002060"/>
            </a:solidFill>
          </a:endParaRPr>
        </a:p>
      </dsp:txBody>
      <dsp:txXfrm>
        <a:off x="0" y="2317751"/>
        <a:ext cx="8504493" cy="843042"/>
      </dsp:txXfrm>
    </dsp:sp>
    <dsp:sp modelId="{B68BDE92-9926-4C75-91D7-CCE7F6DC16C0}">
      <dsp:nvSpPr>
        <dsp:cNvPr id="14" name="Rectangles 13"/>
        <dsp:cNvSpPr/>
      </dsp:nvSpPr>
      <dsp:spPr bwMode="white">
        <a:xfrm>
          <a:off x="0" y="3603635"/>
          <a:ext cx="8929718" cy="604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93045" tIns="499872" rIns="693045" bIns="170688" anchor="t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3603635"/>
        <a:ext cx="8929718" cy="604800"/>
      </dsp:txXfrm>
    </dsp:sp>
    <dsp:sp modelId="{D3CF08DC-98BB-4366-8DC7-9FC9703CEFD0}">
      <dsp:nvSpPr>
        <dsp:cNvPr id="13" name="Rounded Rectangle 12"/>
        <dsp:cNvSpPr/>
      </dsp:nvSpPr>
      <dsp:spPr bwMode="white">
        <a:xfrm>
          <a:off x="0" y="3532195"/>
          <a:ext cx="8504493" cy="708480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36265" tIns="0" rIns="236265" bIns="0" anchor="ctr"/>
        <a:lstStyle>
          <a:lvl1pPr algn="l">
            <a:defRPr sz="24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dirty="0" smtClean="0">
              <a:solidFill>
                <a:srgbClr val="0070C0"/>
              </a:solidFill>
            </a:rPr>
            <a:t>Сприяти розвитку інтелекту та різних видів мислення</a:t>
          </a:r>
          <a:r>
            <a:rPr lang="uk-UA" sz="3200" dirty="0" smtClean="0"/>
            <a:t> </a:t>
          </a:r>
          <a:endParaRPr lang="ru-RU" sz="3200" dirty="0"/>
        </a:p>
      </dsp:txBody>
      <dsp:txXfrm>
        <a:off x="0" y="3532195"/>
        <a:ext cx="8504493" cy="708480"/>
      </dsp:txXfrm>
    </dsp:sp>
    <dsp:sp modelId="{626F3A37-3FC3-4D03-8851-0F3A86BC233F}">
      <dsp:nvSpPr>
        <dsp:cNvPr id="17" name="Rectangles 16"/>
        <dsp:cNvSpPr/>
      </dsp:nvSpPr>
      <dsp:spPr bwMode="white">
        <a:xfrm>
          <a:off x="0" y="4460892"/>
          <a:ext cx="8929718" cy="604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93045" tIns="499872" rIns="693045" bIns="170688" anchor="t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4460892"/>
        <a:ext cx="8929718" cy="604800"/>
      </dsp:txXfrm>
    </dsp:sp>
    <dsp:sp modelId="{A816104C-355F-4CD3-8365-10BA2007F975}">
      <dsp:nvSpPr>
        <dsp:cNvPr id="16" name="Rounded Rectangle 15"/>
        <dsp:cNvSpPr/>
      </dsp:nvSpPr>
      <dsp:spPr bwMode="white">
        <a:xfrm>
          <a:off x="0" y="4389453"/>
          <a:ext cx="8434708" cy="70848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36265" tIns="0" rIns="236265" bIns="0" anchor="ctr"/>
        <a:lstStyle>
          <a:lvl1pPr algn="l">
            <a:defRPr sz="24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dirty="0" smtClean="0">
              <a:solidFill>
                <a:srgbClr val="C00000"/>
              </a:solidFill>
            </a:rPr>
            <a:t>Сприяти розвитку екологічної культури учнів та основ здорового способу життя</a:t>
          </a:r>
          <a:endParaRPr lang="ru-RU" sz="3200" b="1" dirty="0">
            <a:solidFill>
              <a:srgbClr val="C00000"/>
            </a:solidFill>
          </a:endParaRPr>
        </a:p>
      </dsp:txBody>
      <dsp:txXfrm>
        <a:off x="0" y="4389453"/>
        <a:ext cx="8434708" cy="708480"/>
      </dsp:txXfrm>
    </dsp:sp>
    <dsp:sp modelId="{80DD63D9-D644-4AAA-B599-06D052BA255D}">
      <dsp:nvSpPr>
        <dsp:cNvPr id="3" name="Rectangles 2" hidden="1"/>
        <dsp:cNvSpPr/>
      </dsp:nvSpPr>
      <dsp:spPr>
        <a:xfrm>
          <a:off x="0" y="6419"/>
          <a:ext cx="425225" cy="708480"/>
        </a:xfrm>
        <a:prstGeom prst="rect">
          <a:avLst/>
        </a:prstGeom>
      </dsp:spPr>
      <dsp:txXfrm>
        <a:off x="0" y="6419"/>
        <a:ext cx="425225" cy="708480"/>
      </dsp:txXfrm>
    </dsp:sp>
    <dsp:sp modelId="{77A9CA1B-3ACA-43A6-80F0-8E7F717E8A0D}">
      <dsp:nvSpPr>
        <dsp:cNvPr id="6" name="Rectangles 5" hidden="1"/>
        <dsp:cNvSpPr/>
      </dsp:nvSpPr>
      <dsp:spPr>
        <a:xfrm>
          <a:off x="0" y="1095059"/>
          <a:ext cx="405801" cy="708480"/>
        </a:xfrm>
        <a:prstGeom prst="rect">
          <a:avLst/>
        </a:prstGeom>
      </dsp:spPr>
      <dsp:txXfrm>
        <a:off x="0" y="1095059"/>
        <a:ext cx="405801" cy="708480"/>
      </dsp:txXfrm>
    </dsp:sp>
    <dsp:sp modelId="{0A8EB7B0-0CD4-4762-A797-D3D81F9EF3C8}">
      <dsp:nvSpPr>
        <dsp:cNvPr id="9" name="Rectangles 8" hidden="1"/>
        <dsp:cNvSpPr/>
      </dsp:nvSpPr>
      <dsp:spPr>
        <a:xfrm>
          <a:off x="0" y="2183699"/>
          <a:ext cx="425225" cy="843042"/>
        </a:xfrm>
        <a:prstGeom prst="rect">
          <a:avLst/>
        </a:prstGeom>
      </dsp:spPr>
      <dsp:txXfrm>
        <a:off x="0" y="2183699"/>
        <a:ext cx="425225" cy="843042"/>
      </dsp:txXfrm>
    </dsp:sp>
    <dsp:sp modelId="{21ED4F40-9637-4BC7-BD76-DF2BBF13253C}">
      <dsp:nvSpPr>
        <dsp:cNvPr id="12" name="Rectangles 11" hidden="1"/>
        <dsp:cNvSpPr/>
      </dsp:nvSpPr>
      <dsp:spPr>
        <a:xfrm>
          <a:off x="0" y="3406901"/>
          <a:ext cx="425225" cy="708480"/>
        </a:xfrm>
        <a:prstGeom prst="rect">
          <a:avLst/>
        </a:prstGeom>
      </dsp:spPr>
      <dsp:txXfrm>
        <a:off x="0" y="3406901"/>
        <a:ext cx="425225" cy="708480"/>
      </dsp:txXfrm>
    </dsp:sp>
    <dsp:sp modelId="{9597CD67-A88A-4810-A209-7653EBE9E95C}">
      <dsp:nvSpPr>
        <dsp:cNvPr id="15" name="Rectangles 14" hidden="1"/>
        <dsp:cNvSpPr/>
      </dsp:nvSpPr>
      <dsp:spPr>
        <a:xfrm>
          <a:off x="0" y="4495541"/>
          <a:ext cx="446486" cy="708480"/>
        </a:xfrm>
        <a:prstGeom prst="rect">
          <a:avLst/>
        </a:prstGeom>
      </dsp:spPr>
      <dsp:txXfrm>
        <a:off x="0" y="4495541"/>
        <a:ext cx="446486" cy="708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715404" cy="6000768"/>
        <a:chOff x="0" y="0"/>
        <a:chExt cx="8715404" cy="6000768"/>
      </a:xfrm>
    </dsp:grpSpPr>
    <dsp:sp modelId="{EBE64EDA-4308-4E05-9D86-B56E7ED1A86A}">
      <dsp:nvSpPr>
        <dsp:cNvPr id="5" name="Rectangles 4"/>
        <dsp:cNvSpPr/>
      </dsp:nvSpPr>
      <dsp:spPr bwMode="white">
        <a:xfrm>
          <a:off x="0" y="711367"/>
          <a:ext cx="8715404" cy="226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76412" tIns="187452" rIns="676412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711367"/>
        <a:ext cx="8715404" cy="226800"/>
      </dsp:txXfrm>
    </dsp:sp>
    <dsp:sp modelId="{27EFF4CB-9C93-4C0A-A1CD-134179B3A7D6}">
      <dsp:nvSpPr>
        <dsp:cNvPr id="4" name="Rounded Rectangle 3"/>
        <dsp:cNvSpPr/>
      </dsp:nvSpPr>
      <dsp:spPr bwMode="white">
        <a:xfrm>
          <a:off x="357278" y="0"/>
          <a:ext cx="8300384" cy="1016829"/>
        </a:xfrm>
        <a:prstGeom prst="roundRect">
          <a:avLst/>
        </a:prstGeom>
        <a:solidFill>
          <a:srgbClr val="FF33CC"/>
        </a:solidFill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lIns="230595" tIns="0" rIns="230595" bIns="0" anchor="ctr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dirty="0" smtClean="0"/>
            <a:t>ВИХОВАННЯ ДОПИТЛИВОСТІ,  САМОСТІЙНОСТІ, ПРАЦЕЛЮБНОСТІ,            ЛЮБОВІ ДО ЗНАНЬ</a:t>
          </a:r>
          <a:endParaRPr lang="ru-RU" sz="2400" dirty="0"/>
        </a:p>
      </dsp:txBody>
      <dsp:txXfrm>
        <a:off x="357278" y="0"/>
        <a:ext cx="8300384" cy="1016829"/>
      </dsp:txXfrm>
    </dsp:sp>
    <dsp:sp modelId="{9D283000-1F24-4BAB-9597-46B27773E537}">
      <dsp:nvSpPr>
        <dsp:cNvPr id="8" name="Rectangles 7"/>
        <dsp:cNvSpPr/>
      </dsp:nvSpPr>
      <dsp:spPr bwMode="white">
        <a:xfrm>
          <a:off x="0" y="1804369"/>
          <a:ext cx="8715404" cy="226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76412" tIns="187452" rIns="676412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1804369"/>
        <a:ext cx="8715404" cy="226800"/>
      </dsp:txXfrm>
    </dsp:sp>
    <dsp:sp modelId="{B4495D3B-DABE-4626-A5FB-B06B700BF254}">
      <dsp:nvSpPr>
        <dsp:cNvPr id="7" name="Rounded Rectangle 6"/>
        <dsp:cNvSpPr/>
      </dsp:nvSpPr>
      <dsp:spPr bwMode="white">
        <a:xfrm>
          <a:off x="396061" y="1263833"/>
          <a:ext cx="8319343" cy="993603"/>
        </a:xfrm>
        <a:prstGeom prst="roundRect">
          <a:avLst/>
        </a:prstGeom>
        <a:solidFill>
          <a:srgbClr val="00B0F0"/>
        </a:solidFill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lIns="230595" tIns="0" rIns="230595" bIns="0" anchor="ctr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dirty="0" smtClean="0"/>
            <a:t>СПРИЯТИ РОЗВИТКУ ПІЗНАВАЛЬНИХ ПРОЦЕСІВ, ФОРМУВАННЮ НАУКОВОГО СВІТОГЛЯДУ, ТВОРЧИХ ЗДІБНОСТЕЙ</a:t>
          </a:r>
        </a:p>
      </dsp:txBody>
      <dsp:txXfrm>
        <a:off x="396061" y="1263833"/>
        <a:ext cx="8319343" cy="993603"/>
      </dsp:txXfrm>
    </dsp:sp>
    <dsp:sp modelId="{FA0FA363-890D-4D52-AD77-473CFF18EAE6}">
      <dsp:nvSpPr>
        <dsp:cNvPr id="11" name="Rectangles 10"/>
        <dsp:cNvSpPr/>
      </dsp:nvSpPr>
      <dsp:spPr bwMode="white">
        <a:xfrm>
          <a:off x="0" y="2897371"/>
          <a:ext cx="8715404" cy="226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76412" tIns="187452" rIns="676412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2897371"/>
        <a:ext cx="8715404" cy="226800"/>
      </dsp:txXfrm>
    </dsp:sp>
    <dsp:sp modelId="{7443550C-DC4B-4129-903F-4FFE3CBADF02}">
      <dsp:nvSpPr>
        <dsp:cNvPr id="10" name="Rounded Rectangle 9"/>
        <dsp:cNvSpPr/>
      </dsp:nvSpPr>
      <dsp:spPr bwMode="white">
        <a:xfrm>
          <a:off x="357278" y="2356834"/>
          <a:ext cx="8300384" cy="1054890"/>
        </a:xfrm>
        <a:prstGeom prst="roundRect">
          <a:avLst/>
        </a:prstGeom>
        <a:solidFill>
          <a:srgbClr val="92D050"/>
        </a:solidFill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lIns="230595" tIns="0" rIns="230595" bIns="0" anchor="ctr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dirty="0" smtClean="0"/>
            <a:t>ЗАБЕЗПЕЧУВАТИ РОЗВИТОК ІНТЕЛЕКТУ ТА РІЗНИХ ВИДІВ МИСЛЕННЯ (ЛОГІЧНОГО, АБСТРАКТНОГО, ДІАЛЕКТИЧНОГО)</a:t>
          </a:r>
          <a:endParaRPr lang="ru-RU" sz="2400" dirty="0"/>
        </a:p>
      </dsp:txBody>
      <dsp:txXfrm>
        <a:off x="357278" y="2356834"/>
        <a:ext cx="8300384" cy="1054890"/>
      </dsp:txXfrm>
    </dsp:sp>
    <dsp:sp modelId="{2806FFBA-F3AE-445A-9575-6CD125BAFE3F}">
      <dsp:nvSpPr>
        <dsp:cNvPr id="14" name="Rectangles 13"/>
        <dsp:cNvSpPr/>
      </dsp:nvSpPr>
      <dsp:spPr bwMode="white">
        <a:xfrm>
          <a:off x="0" y="4178302"/>
          <a:ext cx="8715404" cy="226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76412" tIns="187452" rIns="676412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4178302"/>
        <a:ext cx="8715404" cy="226800"/>
      </dsp:txXfrm>
    </dsp:sp>
    <dsp:sp modelId="{C548D0B5-60E9-4EFB-B7E3-1101480DCA79}">
      <dsp:nvSpPr>
        <dsp:cNvPr id="13" name="Rounded Rectangle 12"/>
        <dsp:cNvSpPr/>
      </dsp:nvSpPr>
      <dsp:spPr bwMode="white">
        <a:xfrm>
          <a:off x="415020" y="3634278"/>
          <a:ext cx="8300384" cy="960654"/>
        </a:xfrm>
        <a:prstGeom prst="roundRect">
          <a:avLst/>
        </a:prstGeom>
        <a:solidFill>
          <a:srgbClr val="FFFF00"/>
        </a:solidFill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lIns="230595" tIns="0" rIns="230595" bIns="0" anchor="ctr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dirty="0" smtClean="0"/>
            <a:t>РОЗВИВАТИ САМОКРИТИЧНІСТЬ, КОМУНІКАБЕЛЬНІСТЬ,                               ВІДПОВІДАЛЬНІСТЬ</a:t>
          </a:r>
          <a:endParaRPr lang="ru-RU" sz="2400" dirty="0"/>
        </a:p>
      </dsp:txBody>
      <dsp:txXfrm>
        <a:off x="415020" y="3634278"/>
        <a:ext cx="8300384" cy="960654"/>
      </dsp:txXfrm>
    </dsp:sp>
    <dsp:sp modelId="{5AC2C536-7F74-4680-AC5D-BF317F0F2F8B}">
      <dsp:nvSpPr>
        <dsp:cNvPr id="17" name="Rectangles 16"/>
        <dsp:cNvSpPr/>
      </dsp:nvSpPr>
      <dsp:spPr bwMode="white">
        <a:xfrm>
          <a:off x="0" y="5401399"/>
          <a:ext cx="8715404" cy="226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76412" tIns="187452" rIns="676412" bIns="64008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5401399"/>
        <a:ext cx="8715404" cy="226800"/>
      </dsp:txXfrm>
    </dsp:sp>
    <dsp:sp modelId="{3EE02F3A-3C4C-4BA2-B3CD-FE31C1F6F9A6}">
      <dsp:nvSpPr>
        <dsp:cNvPr id="16" name="Rounded Rectangle 15"/>
        <dsp:cNvSpPr/>
      </dsp:nvSpPr>
      <dsp:spPr bwMode="white">
        <a:xfrm>
          <a:off x="415020" y="4939182"/>
          <a:ext cx="8300384" cy="1061586"/>
        </a:xfrm>
        <a:prstGeom prst="roundRect">
          <a:avLst/>
        </a:prstGeom>
        <a:solidFill>
          <a:srgbClr val="66FF33"/>
        </a:solidFill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lIns="230595" tIns="0" rIns="230595" bIns="0" anchor="ctr"/>
        <a:lstStyle>
          <a:lvl1pPr algn="l">
            <a:defRPr sz="900"/>
          </a:lvl1pPr>
          <a:lvl2pPr marL="57150" indent="-57150" algn="l">
            <a:defRPr sz="700"/>
          </a:lvl2pPr>
          <a:lvl3pPr marL="114300" indent="-57150" algn="l">
            <a:defRPr sz="700"/>
          </a:lvl3pPr>
          <a:lvl4pPr marL="171450" indent="-57150" algn="l">
            <a:defRPr sz="700"/>
          </a:lvl4pPr>
          <a:lvl5pPr marL="228600" indent="-57150" algn="l">
            <a:defRPr sz="700"/>
          </a:lvl5pPr>
          <a:lvl6pPr marL="285750" indent="-57150" algn="l">
            <a:defRPr sz="700"/>
          </a:lvl6pPr>
          <a:lvl7pPr marL="342900" indent="-57150" algn="l">
            <a:defRPr sz="700"/>
          </a:lvl7pPr>
          <a:lvl8pPr marL="400050" indent="-57150" algn="l">
            <a:defRPr sz="700"/>
          </a:lvl8pPr>
          <a:lvl9pPr marL="457200" indent="-57150" algn="l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400" dirty="0" smtClean="0"/>
            <a:t>НАВЧИТИ УЧНІВ ВЧИТИСЯ ТА ЗАСТОСОВУВАТИ СВОЇ ЗНАННЯ У ПОВСЯКДЕННОМУ ЖИТТІ</a:t>
          </a:r>
          <a:endParaRPr lang="ru-RU" sz="2400" dirty="0"/>
        </a:p>
      </dsp:txBody>
      <dsp:txXfrm>
        <a:off x="415020" y="4939182"/>
        <a:ext cx="8300384" cy="1061586"/>
      </dsp:txXfrm>
    </dsp:sp>
    <dsp:sp modelId="{8C5E94B3-6B0C-4AD3-B1ED-FCCF0B4345ED}">
      <dsp:nvSpPr>
        <dsp:cNvPr id="3" name="Rectangles 2" hidden="1"/>
        <dsp:cNvSpPr/>
      </dsp:nvSpPr>
      <dsp:spPr>
        <a:xfrm>
          <a:off x="0" y="124503"/>
          <a:ext cx="415020" cy="1016829"/>
        </a:xfrm>
        <a:prstGeom prst="rect">
          <a:avLst/>
        </a:prstGeom>
      </dsp:spPr>
      <dsp:txXfrm>
        <a:off x="0" y="124503"/>
        <a:ext cx="415020" cy="1016829"/>
      </dsp:txXfrm>
    </dsp:sp>
    <dsp:sp modelId="{C0165388-7556-4C18-94F3-D9B01A30C950}">
      <dsp:nvSpPr>
        <dsp:cNvPr id="6" name="Rectangles 5" hidden="1"/>
        <dsp:cNvSpPr/>
      </dsp:nvSpPr>
      <dsp:spPr>
        <a:xfrm>
          <a:off x="0" y="1283892"/>
          <a:ext cx="396061" cy="993603"/>
        </a:xfrm>
        <a:prstGeom prst="rect">
          <a:avLst/>
        </a:prstGeom>
      </dsp:spPr>
      <dsp:txXfrm>
        <a:off x="0" y="1283892"/>
        <a:ext cx="396061" cy="993603"/>
      </dsp:txXfrm>
    </dsp:sp>
    <dsp:sp modelId="{E3893608-17FB-4EAE-BD80-00EDA9AFB4C6}">
      <dsp:nvSpPr>
        <dsp:cNvPr id="9" name="Rectangles 8" hidden="1"/>
        <dsp:cNvSpPr/>
      </dsp:nvSpPr>
      <dsp:spPr>
        <a:xfrm>
          <a:off x="0" y="2420055"/>
          <a:ext cx="415020" cy="1054890"/>
        </a:xfrm>
        <a:prstGeom prst="rect">
          <a:avLst/>
        </a:prstGeom>
      </dsp:spPr>
      <dsp:txXfrm>
        <a:off x="0" y="2420055"/>
        <a:ext cx="415020" cy="1054890"/>
      </dsp:txXfrm>
    </dsp:sp>
    <dsp:sp modelId="{80172DFD-6D92-4D1E-BE7B-2A1EF556E7CD}">
      <dsp:nvSpPr>
        <dsp:cNvPr id="12" name="Rectangles 11" hidden="1"/>
        <dsp:cNvSpPr/>
      </dsp:nvSpPr>
      <dsp:spPr>
        <a:xfrm>
          <a:off x="0" y="3617506"/>
          <a:ext cx="415020" cy="960654"/>
        </a:xfrm>
        <a:prstGeom prst="rect">
          <a:avLst/>
        </a:prstGeom>
      </dsp:spPr>
      <dsp:txXfrm>
        <a:off x="0" y="3617506"/>
        <a:ext cx="415020" cy="960654"/>
      </dsp:txXfrm>
    </dsp:sp>
    <dsp:sp modelId="{A5A77956-B675-4BCF-B831-9F774B6C0774}">
      <dsp:nvSpPr>
        <dsp:cNvPr id="15" name="Rectangles 14" hidden="1"/>
        <dsp:cNvSpPr/>
      </dsp:nvSpPr>
      <dsp:spPr>
        <a:xfrm>
          <a:off x="0" y="4720720"/>
          <a:ext cx="415020" cy="1061586"/>
        </a:xfrm>
        <a:prstGeom prst="rect">
          <a:avLst/>
        </a:prstGeom>
      </dsp:spPr>
      <dsp:txXfrm>
        <a:off x="0" y="4720720"/>
        <a:ext cx="415020" cy="1061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microsoft.com/office/2007/relationships/diagramDrawing" Target="../diagrams/drawing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3" Type="http://schemas.openxmlformats.org/officeDocument/2006/relationships/diagramData" Target="../diagrams/data1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1.GIF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Презентація досвід Степашко Н.М\IMG-0120a6925430b9898051fca69b866e5c-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3929066"/>
            <a:ext cx="87205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b="1" dirty="0" smtClean="0">
                <a:solidFill>
                  <a:srgbClr val="CCFF33"/>
                </a:solidFill>
              </a:rPr>
              <a:t>                                               </a:t>
            </a:r>
            <a:endParaRPr lang="uk-UA" sz="3200" dirty="0" smtClean="0">
              <a:solidFill>
                <a:srgbClr val="FFFF00"/>
              </a:solidFill>
            </a:endParaRPr>
          </a:p>
          <a:p>
            <a:r>
              <a:rPr lang="uk-UA" sz="3200" dirty="0" smtClean="0">
                <a:solidFill>
                  <a:srgbClr val="FFFF00"/>
                </a:solidFill>
              </a:rPr>
              <a:t> 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438331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sz="3200" b="1" i="1" dirty="0" smtClean="0">
              <a:solidFill>
                <a:srgbClr val="0033CC"/>
              </a:solidFill>
            </a:endParaRPr>
          </a:p>
          <a:p>
            <a:r>
              <a:rPr lang="uk-UA" sz="3200" b="1" i="1" dirty="0" err="1" smtClean="0">
                <a:solidFill>
                  <a:srgbClr val="0033CC"/>
                </a:solidFill>
              </a:rPr>
              <a:t>КЗ</a:t>
            </a:r>
            <a:r>
              <a:rPr lang="uk-UA" sz="3200" b="1" i="1" dirty="0" smtClean="0">
                <a:solidFill>
                  <a:srgbClr val="0033CC"/>
                </a:solidFill>
              </a:rPr>
              <a:t> </a:t>
            </a:r>
            <a:r>
              <a:rPr lang="uk-UA" sz="3200" b="1" i="1" dirty="0" err="1" smtClean="0">
                <a:solidFill>
                  <a:srgbClr val="0033CC"/>
                </a:solidFill>
              </a:rPr>
              <a:t>“Удайцівський</a:t>
            </a:r>
            <a:r>
              <a:rPr lang="uk-UA" sz="3200" b="1" i="1" dirty="0" smtClean="0">
                <a:solidFill>
                  <a:srgbClr val="0033CC"/>
                </a:solidFill>
              </a:rPr>
              <a:t> НРЦ”</a:t>
            </a:r>
            <a:endParaRPr lang="uk-UA" sz="3200" b="1" i="1" dirty="0" smtClean="0">
              <a:solidFill>
                <a:srgbClr val="0033CC"/>
              </a:solidFill>
            </a:endParaRPr>
          </a:p>
          <a:p>
            <a:r>
              <a:rPr lang="uk-UA" sz="3200" b="1" i="1" dirty="0" smtClean="0">
                <a:solidFill>
                  <a:srgbClr val="0033CC"/>
                </a:solidFill>
              </a:rPr>
              <a:t>Прилуцького</a:t>
            </a:r>
            <a:r>
              <a:rPr lang="uk-UA" sz="3200" b="1" i="1" dirty="0" smtClean="0">
                <a:solidFill>
                  <a:srgbClr val="0033CC"/>
                </a:solidFill>
              </a:rPr>
              <a:t> </a:t>
            </a:r>
            <a:r>
              <a:rPr lang="uk-UA" sz="3200" b="1" i="1" dirty="0" smtClean="0">
                <a:solidFill>
                  <a:srgbClr val="0033CC"/>
                </a:solidFill>
              </a:rPr>
              <a:t>РАЙОНУ</a:t>
            </a:r>
            <a:endParaRPr lang="uk-UA" sz="3200" b="1" i="1" dirty="0" smtClean="0">
              <a:solidFill>
                <a:srgbClr val="0033CC"/>
              </a:solidFill>
            </a:endParaRPr>
          </a:p>
          <a:p>
            <a:r>
              <a:rPr lang="uk-UA" sz="3200" b="1" i="1" dirty="0" smtClean="0">
                <a:solidFill>
                  <a:srgbClr val="0033CC"/>
                </a:solidFill>
              </a:rPr>
              <a:t>ЧЕРНІГІВСЬКОЇ ОБЛАСТІ</a:t>
            </a:r>
            <a:endParaRPr lang="ru-RU" sz="3200" b="1" i="1" dirty="0">
              <a:solidFill>
                <a:srgbClr val="0033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42908" y="4357694"/>
            <a:ext cx="91440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Формування практичної </a:t>
            </a:r>
            <a:r>
              <a:rPr lang="uk-UA" sz="48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діяльності  учнів</a:t>
            </a:r>
            <a:endParaRPr lang="uk-UA" sz="4800" b="1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uk-UA" sz="48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uk-UA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 особливими потребами</a:t>
            </a:r>
            <a:endParaRPr lang="uk-UA" sz="48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52852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5400" b="1" spc="50" dirty="0" smtClean="0">
                <a:ln w="11430"/>
                <a:solidFill>
                  <a:srgbClr val="33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ФОРМИ РОБОТИ</a:t>
            </a:r>
            <a:endParaRPr lang="ru-RU" sz="5400" b="1" cap="none" spc="50" dirty="0">
              <a:ln w="11430"/>
              <a:solidFill>
                <a:srgbClr val="3366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428736"/>
            <a:ext cx="83582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00B050"/>
                </a:solidFill>
              </a:rPr>
              <a:t>  </a:t>
            </a:r>
            <a:r>
              <a:rPr lang="uk-UA" sz="3200" b="1" dirty="0" smtClean="0">
                <a:solidFill>
                  <a:srgbClr val="7030A0"/>
                </a:solidFill>
              </a:rPr>
              <a:t>ПАРНА  (</a:t>
            </a:r>
            <a:r>
              <a:rPr lang="uk-UA" sz="2400" b="1" dirty="0" smtClean="0">
                <a:solidFill>
                  <a:srgbClr val="7030A0"/>
                </a:solidFill>
              </a:rPr>
              <a:t>УЧИТЕЛЬ↔УЧЕНЬ, УЧЕНЬ ↔ КОНСУЛЬТАНТ, УЧИТЕЛЬ↔ КОНСУЛЬТАНТ, УЧЕНЬ </a:t>
            </a:r>
            <a:r>
              <a:rPr lang="uk-UA" sz="2400" b="1" dirty="0" smtClean="0">
                <a:solidFill>
                  <a:srgbClr val="7030A0"/>
                </a:solidFill>
                <a:latin typeface="Calibri" panose="020F0502020204030204"/>
              </a:rPr>
              <a:t>↔</a:t>
            </a:r>
            <a:r>
              <a:rPr lang="uk-UA" sz="2400" b="1" dirty="0" smtClean="0">
                <a:solidFill>
                  <a:srgbClr val="7030A0"/>
                </a:solidFill>
              </a:rPr>
              <a:t> </a:t>
            </a:r>
            <a:r>
              <a:rPr lang="uk-UA" sz="2400" b="1" dirty="0" err="1" smtClean="0">
                <a:solidFill>
                  <a:srgbClr val="7030A0"/>
                </a:solidFill>
              </a:rPr>
              <a:t>УЧЕНЬ</a:t>
            </a:r>
            <a:r>
              <a:rPr lang="uk-UA" sz="2400" b="1" dirty="0" smtClean="0">
                <a:solidFill>
                  <a:srgbClr val="7030A0"/>
                </a:solidFill>
              </a:rPr>
              <a:t>, </a:t>
            </a:r>
            <a:r>
              <a:rPr lang="uk-UA" sz="3200" b="1" dirty="0" smtClean="0">
                <a:solidFill>
                  <a:srgbClr val="7030A0"/>
                </a:solidFill>
              </a:rPr>
              <a:t>)</a:t>
            </a:r>
            <a:endParaRPr lang="uk-UA" sz="3200" b="1" dirty="0" smtClean="0">
              <a:solidFill>
                <a:srgbClr val="7030A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00B050"/>
                </a:solidFill>
              </a:rPr>
              <a:t>  </a:t>
            </a:r>
            <a:r>
              <a:rPr lang="uk-UA" sz="3200" b="1" dirty="0" smtClean="0">
                <a:solidFill>
                  <a:schemeClr val="accent5">
                    <a:lumMod val="50000"/>
                  </a:schemeClr>
                </a:solidFill>
              </a:rPr>
              <a:t>ФРОНТАЛЬНА</a:t>
            </a:r>
            <a:endParaRPr lang="uk-UA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chemeClr val="accent3">
                    <a:lumMod val="75000"/>
                  </a:schemeClr>
                </a:solidFill>
              </a:rPr>
              <a:t>  КООПЕРАТИВНА (</a:t>
            </a:r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РОБОТА В МАЛИХ ГОМОГЕННИХ ТА ГЕТЕРОГЕННИХ ГРУПАХ</a:t>
            </a:r>
            <a:r>
              <a:rPr lang="uk-UA" sz="3200" b="1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endParaRPr lang="uk-UA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00B050"/>
                </a:solidFill>
              </a:rPr>
              <a:t>  </a:t>
            </a:r>
            <a:r>
              <a:rPr lang="uk-UA" sz="3200" b="1" dirty="0" smtClean="0">
                <a:solidFill>
                  <a:schemeClr val="bg2">
                    <a:lumMod val="25000"/>
                  </a:schemeClr>
                </a:solidFill>
              </a:rPr>
              <a:t>ІНДИВІДУАЛЬНА</a:t>
            </a:r>
            <a:endParaRPr lang="ru-RU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34600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spc="50" dirty="0" smtClean="0">
                <a:ln w="11430"/>
                <a:solidFill>
                  <a:srgbClr val="33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Прийоми, що позитивно </a:t>
            </a:r>
            <a:endParaRPr lang="uk-UA" sz="4400" b="1" spc="50" dirty="0" smtClean="0">
              <a:ln w="11430"/>
              <a:solidFill>
                <a:srgbClr val="3366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uk-UA" sz="4400" b="1" spc="50" dirty="0" smtClean="0">
                <a:ln w="11430"/>
                <a:solidFill>
                  <a:srgbClr val="33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Впливають на психічне здоров</a:t>
            </a:r>
            <a:r>
              <a:rPr lang="en-US" sz="4400" b="1" spc="50" dirty="0" smtClean="0">
                <a:ln w="11430"/>
                <a:solidFill>
                  <a:srgbClr val="33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’</a:t>
            </a:r>
            <a:r>
              <a:rPr lang="ru-RU" sz="4400" b="1" spc="50" dirty="0" smtClean="0">
                <a:ln w="11430"/>
                <a:solidFill>
                  <a:srgbClr val="33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</a:t>
            </a:r>
            <a:endParaRPr lang="ru-RU" sz="4400" b="1" cap="none" spc="50" dirty="0">
              <a:ln w="11430"/>
              <a:solidFill>
                <a:srgbClr val="3366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428736"/>
            <a:ext cx="83582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00B050"/>
                </a:solidFill>
              </a:rPr>
              <a:t>  </a:t>
            </a:r>
            <a:r>
              <a:rPr lang="uk-UA" sz="3200" b="1" dirty="0" smtClean="0">
                <a:solidFill>
                  <a:srgbClr val="7030A0"/>
                </a:solidFill>
              </a:rPr>
              <a:t>ЕМОЦІЙНЕ ПОГЛАЖУВАННЯ</a:t>
            </a:r>
            <a:endParaRPr lang="uk-UA" sz="3200" b="1" dirty="0" smtClean="0">
              <a:solidFill>
                <a:srgbClr val="7030A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00B050"/>
                </a:solidFill>
              </a:rPr>
              <a:t>  </a:t>
            </a:r>
            <a:r>
              <a:rPr lang="uk-UA" sz="3200" b="1" dirty="0" smtClean="0">
                <a:solidFill>
                  <a:schemeClr val="accent5">
                    <a:lumMod val="50000"/>
                  </a:schemeClr>
                </a:solidFill>
              </a:rPr>
              <a:t>ШАНС</a:t>
            </a:r>
            <a:endParaRPr lang="uk-UA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  <a:r>
              <a:rPr lang="uk-UA" sz="3200" b="1" dirty="0" smtClean="0">
                <a:solidFill>
                  <a:schemeClr val="accent3">
                    <a:lumMod val="75000"/>
                  </a:schemeClr>
                </a:solidFill>
              </a:rPr>
              <a:t>ОБМІН РОЛЯМИ</a:t>
            </a:r>
            <a:endParaRPr lang="uk-UA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00B050"/>
                </a:solidFill>
              </a:rPr>
              <a:t>  </a:t>
            </a:r>
            <a:r>
              <a:rPr lang="uk-UA" sz="3200" b="1" dirty="0" smtClean="0">
                <a:solidFill>
                  <a:schemeClr val="bg2">
                    <a:lumMod val="25000"/>
                  </a:schemeClr>
                </a:solidFill>
              </a:rPr>
              <a:t>НАВМИСНА ПОМИЛКА</a:t>
            </a:r>
            <a:endParaRPr lang="uk-UA" sz="3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chemeClr val="bg2">
                    <a:lumMod val="25000"/>
                  </a:schemeClr>
                </a:solidFill>
              </a:rPr>
              <a:t>КИШЕНЯ ІДЕЙ</a:t>
            </a:r>
            <a:endParaRPr lang="ru-RU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4650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spc="50" dirty="0" smtClean="0">
                <a:ln w="11430"/>
                <a:solidFill>
                  <a:srgbClr val="33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ПЕДАГОГІЧНИЙ ІНСТРУМЕНТАРІЙ</a:t>
            </a:r>
            <a:endParaRPr lang="uk-UA" sz="4400" b="1" spc="50" dirty="0" smtClean="0">
              <a:ln w="11430"/>
              <a:solidFill>
                <a:srgbClr val="3366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428736"/>
            <a:ext cx="835824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00B050"/>
                </a:solidFill>
              </a:rPr>
              <a:t>  </a:t>
            </a:r>
            <a:r>
              <a:rPr lang="uk-UA" sz="3200" b="1" dirty="0" smtClean="0">
                <a:solidFill>
                  <a:srgbClr val="7030A0"/>
                </a:solidFill>
              </a:rPr>
              <a:t>Це дуже важливо і у тебе неодмінно вийде…</a:t>
            </a:r>
            <a:endParaRPr lang="uk-UA" sz="3200" b="1" dirty="0" smtClean="0">
              <a:solidFill>
                <a:srgbClr val="7030A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00B050"/>
                </a:solidFill>
              </a:rPr>
              <a:t>  </a:t>
            </a:r>
            <a:r>
              <a:rPr lang="uk-UA" sz="3200" b="1" dirty="0" smtClean="0">
                <a:solidFill>
                  <a:schemeClr val="accent5">
                    <a:lumMod val="50000"/>
                  </a:schemeClr>
                </a:solidFill>
              </a:rPr>
              <a:t>Навіть якщо не вийде – нічого страшного…</a:t>
            </a:r>
            <a:endParaRPr lang="uk-UA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  <a:r>
              <a:rPr lang="uk-UA" sz="3200" b="1" dirty="0" smtClean="0">
                <a:solidFill>
                  <a:schemeClr val="accent3">
                    <a:lumMod val="75000"/>
                  </a:schemeClr>
                </a:solidFill>
              </a:rPr>
              <a:t>Саме ти міг би виконати цю справу…</a:t>
            </a:r>
            <a:endParaRPr lang="uk-UA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</a:pPr>
            <a:endParaRPr lang="uk-UA" sz="3200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7393114" cy="646331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МЕТОДИ НАВЧАННЯ ТА ВИДИ РОБІТ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000108"/>
            <a:ext cx="85011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33CC"/>
              </a:buClr>
              <a:buFont typeface="Wingdings" panose="05000000000000000000" pitchFamily="2" charset="2"/>
              <a:buChar char="q"/>
            </a:pPr>
            <a:r>
              <a:rPr lang="uk-UA" sz="3200" b="1" dirty="0" smtClean="0">
                <a:solidFill>
                  <a:schemeClr val="accent2">
                    <a:lumMod val="75000"/>
                  </a:schemeClr>
                </a:solidFill>
              </a:rPr>
              <a:t>ПОЯСНЮВАЛЬНО – ІЛЮСТРАТИВНІ </a:t>
            </a:r>
            <a:endParaRPr lang="uk-UA" sz="2400" b="1" dirty="0" smtClean="0">
              <a:solidFill>
                <a:srgbClr val="0066FF"/>
              </a:solidFill>
            </a:endParaRPr>
          </a:p>
          <a:p>
            <a:pPr>
              <a:buClr>
                <a:srgbClr val="0033CC"/>
              </a:buClr>
              <a:buFont typeface="Wingdings" panose="05000000000000000000" pitchFamily="2" charset="2"/>
              <a:buChar char="ü"/>
            </a:pPr>
            <a:r>
              <a:rPr lang="uk-UA" sz="2400" b="1" dirty="0" smtClean="0">
                <a:solidFill>
                  <a:srgbClr val="0066FF"/>
                </a:solidFill>
              </a:rPr>
              <a:t>РОЗПОВІДЬ З ЕЛЕМЕНТАМИ </a:t>
            </a:r>
            <a:r>
              <a:rPr lang="uk-UA" sz="2400" b="1" dirty="0" smtClean="0">
                <a:solidFill>
                  <a:srgbClr val="0066FF"/>
                </a:solidFill>
              </a:rPr>
              <a:t>БЕСІДИ</a:t>
            </a:r>
            <a:endParaRPr lang="uk-UA" sz="2400" b="1" dirty="0" smtClean="0">
              <a:solidFill>
                <a:srgbClr val="0066FF"/>
              </a:solidFill>
            </a:endParaRPr>
          </a:p>
          <a:p>
            <a:pPr>
              <a:buClr>
                <a:srgbClr val="0033CC"/>
              </a:buClr>
              <a:buFont typeface="Wingdings" panose="05000000000000000000" pitchFamily="2" charset="2"/>
              <a:buChar char="ü"/>
            </a:pPr>
            <a:r>
              <a:rPr lang="uk-UA" sz="2400" b="1" dirty="0" smtClean="0">
                <a:solidFill>
                  <a:srgbClr val="0066FF"/>
                </a:solidFill>
              </a:rPr>
              <a:t>СТВОРЕННЯ ОПОРНИХ </a:t>
            </a:r>
            <a:r>
              <a:rPr lang="uk-UA" sz="2400" b="1" dirty="0" smtClean="0">
                <a:solidFill>
                  <a:srgbClr val="0066FF"/>
                </a:solidFill>
              </a:rPr>
              <a:t>СХЕМ</a:t>
            </a:r>
            <a:endParaRPr lang="uk-UA" sz="2400" b="1" dirty="0" smtClean="0">
              <a:solidFill>
                <a:srgbClr val="0066FF"/>
              </a:solidFill>
            </a:endParaRPr>
          </a:p>
          <a:p>
            <a:pPr>
              <a:buClr>
                <a:srgbClr val="0033CC"/>
              </a:buClr>
              <a:buFont typeface="Wingdings" panose="05000000000000000000" pitchFamily="2" charset="2"/>
              <a:buChar char="ü"/>
            </a:pPr>
            <a:r>
              <a:rPr lang="uk-UA" sz="2400" b="1" dirty="0" smtClean="0">
                <a:solidFill>
                  <a:srgbClr val="0066FF"/>
                </a:solidFill>
              </a:rPr>
              <a:t>РОБОТА З РОЗДАТКОВИМ МАТЕРІАЛОМ, </a:t>
            </a:r>
            <a:r>
              <a:rPr lang="uk-UA" sz="2400" b="1" dirty="0" smtClean="0">
                <a:solidFill>
                  <a:srgbClr val="0066FF"/>
                </a:solidFill>
              </a:rPr>
              <a:t>ПІДРУЧНИКОМ</a:t>
            </a:r>
            <a:endParaRPr lang="uk-UA" sz="2400" b="1" dirty="0" smtClean="0">
              <a:solidFill>
                <a:srgbClr val="0066FF"/>
              </a:solidFill>
            </a:endParaRPr>
          </a:p>
          <a:p>
            <a:pPr>
              <a:buClr>
                <a:srgbClr val="0033CC"/>
              </a:buClr>
              <a:buFont typeface="Wingdings" panose="05000000000000000000" pitchFamily="2" charset="2"/>
              <a:buChar char="ü"/>
            </a:pPr>
            <a:endParaRPr lang="uk-UA" sz="2400" b="1" dirty="0" smtClean="0">
              <a:solidFill>
                <a:srgbClr val="0066FF"/>
              </a:solidFill>
            </a:endParaRPr>
          </a:p>
          <a:p>
            <a:pPr>
              <a:buClr>
                <a:srgbClr val="0033CC"/>
              </a:buClr>
              <a:buFont typeface="Wingdings" panose="05000000000000000000" pitchFamily="2" charset="2"/>
              <a:buChar char="q"/>
            </a:pPr>
            <a:r>
              <a:rPr lang="uk-UA" sz="3200" b="1" dirty="0" smtClean="0">
                <a:solidFill>
                  <a:schemeClr val="accent2">
                    <a:lumMod val="50000"/>
                  </a:schemeClr>
                </a:solidFill>
              </a:rPr>
              <a:t>ЧАСТКОВО – ПОШУКОВІ</a:t>
            </a:r>
            <a:endParaRPr lang="uk-UA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Clr>
                <a:srgbClr val="0033CC"/>
              </a:buClr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rgbClr val="00B050"/>
                </a:solidFill>
              </a:rPr>
              <a:t>ДИСКУСІЯ</a:t>
            </a:r>
            <a:endParaRPr lang="uk-UA" sz="2400" b="1" dirty="0" smtClean="0">
              <a:solidFill>
                <a:srgbClr val="00B050"/>
              </a:solidFill>
            </a:endParaRPr>
          </a:p>
          <a:p>
            <a:pPr>
              <a:buClr>
                <a:srgbClr val="0033CC"/>
              </a:buClr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rgbClr val="00B050"/>
                </a:solidFill>
              </a:rPr>
              <a:t>ДЕБАТИ</a:t>
            </a:r>
            <a:endParaRPr lang="uk-UA" sz="2400" b="1" dirty="0" smtClean="0">
              <a:solidFill>
                <a:srgbClr val="00B050"/>
              </a:solidFill>
            </a:endParaRPr>
          </a:p>
          <a:p>
            <a:pPr>
              <a:buClr>
                <a:srgbClr val="0033CC"/>
              </a:buClr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rgbClr val="00B050"/>
                </a:solidFill>
              </a:rPr>
              <a:t>САМОСТІЙНА РОБОТА</a:t>
            </a:r>
            <a:endParaRPr lang="uk-UA" sz="2400" b="1" dirty="0" smtClean="0">
              <a:solidFill>
                <a:srgbClr val="00B050"/>
              </a:solidFill>
            </a:endParaRPr>
          </a:p>
          <a:p>
            <a:pPr>
              <a:buClr>
                <a:srgbClr val="0033CC"/>
              </a:buClr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rgbClr val="00B050"/>
                </a:solidFill>
              </a:rPr>
              <a:t>САМОСТІЙНА РОБОТА З </a:t>
            </a:r>
            <a:r>
              <a:rPr lang="uk-UA" sz="2400" b="1" dirty="0" smtClean="0">
                <a:solidFill>
                  <a:srgbClr val="00B050"/>
                </a:solidFill>
              </a:rPr>
              <a:t>ПІДРУЧНИКОМ</a:t>
            </a:r>
            <a:endParaRPr lang="uk-UA" sz="2400" b="1" dirty="0" smtClean="0">
              <a:solidFill>
                <a:srgbClr val="00B050"/>
              </a:solidFill>
            </a:endParaRPr>
          </a:p>
          <a:p>
            <a:pPr>
              <a:buClr>
                <a:srgbClr val="0033CC"/>
              </a:buClr>
              <a:buFont typeface="Arial" panose="020B0604020202020204" pitchFamily="34" charset="0"/>
              <a:buChar char="•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>
              <a:buClr>
                <a:srgbClr val="0033CC"/>
              </a:buClr>
              <a:buFont typeface="Wingdings" panose="05000000000000000000" pitchFamily="2" charset="2"/>
              <a:buChar char="q"/>
            </a:pPr>
            <a:r>
              <a:rPr lang="uk-UA" sz="3200" b="1" dirty="0" smtClean="0">
                <a:solidFill>
                  <a:schemeClr val="accent2">
                    <a:lumMod val="50000"/>
                  </a:schemeClr>
                </a:solidFill>
              </a:rPr>
              <a:t>ДОСЛІДНИЦЬКІ</a:t>
            </a:r>
            <a:endParaRPr lang="uk-UA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</a:rPr>
              <a:t>УЧНІВСЬКИЙ ДОСЛІДНИЦЬКИЙ 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</a:rPr>
              <a:t>ЕКСПЕРИМЕНТ</a:t>
            </a:r>
            <a:endParaRPr lang="uk-UA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</a:rPr>
              <a:t>УЧНІВСЬКА ТВОРЧА 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</a:rPr>
              <a:t>РОБОТА</a:t>
            </a:r>
            <a:endParaRPr lang="uk-UA" sz="2400" b="1" dirty="0" smtClean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rgbClr val="82C32B"/>
          </a:solidFill>
        </p:spPr>
        <p:txBody>
          <a:bodyPr>
            <a:normAutofit fontScale="90000"/>
          </a:bodyPr>
          <a:lstStyle/>
          <a:p>
            <a:b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ІННОВАЦІЙНІ ТЕХНОЛОГІЇ</a:t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solidFill>
            <a:srgbClr val="CCFF33"/>
          </a:solidFill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uk-UA" sz="2800" b="1" i="1" dirty="0" smtClean="0">
                <a:solidFill>
                  <a:srgbClr val="002060"/>
                </a:solidFill>
              </a:rPr>
              <a:t>НЕСТАНДАРТНІ УРОКИ</a:t>
            </a:r>
            <a:endParaRPr lang="uk-UA" sz="2800" b="1" i="1" dirty="0" smtClean="0">
              <a:solidFill>
                <a:srgbClr val="002060"/>
              </a:solidFill>
            </a:endParaRPr>
          </a:p>
          <a:p>
            <a:endParaRPr lang="uk-UA" sz="2800" b="1" i="1" dirty="0" smtClean="0">
              <a:solidFill>
                <a:srgbClr val="00B05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ОРГАНІЗАЦІЇ ГРУПОВОЇ НАВЧАЛЬНОЇ ДІЯЛЬНОСТІ</a:t>
            </a:r>
            <a:endParaRPr lang="uk-UA" sz="28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  <a:buNone/>
            </a:pPr>
            <a:endParaRPr lang="uk-UA" sz="2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uk-UA" sz="2800" b="1" i="1" dirty="0" smtClean="0">
                <a:solidFill>
                  <a:schemeClr val="accent4">
                    <a:lumMod val="75000"/>
                  </a:schemeClr>
                </a:solidFill>
              </a:rPr>
              <a:t>КОМП’ЮТЕРНО </a:t>
            </a:r>
            <a:r>
              <a:rPr lang="uk-UA" sz="2800" b="1" i="1" dirty="0" smtClean="0">
                <a:solidFill>
                  <a:schemeClr val="accent4">
                    <a:lumMod val="75000"/>
                  </a:schemeClr>
                </a:solidFill>
              </a:rPr>
              <a:t>– ІНФОРМАЦІЙНА</a:t>
            </a:r>
            <a:endParaRPr lang="uk-UA" sz="2800" b="1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uk-UA" sz="2800" b="1" i="1" dirty="0" smtClean="0">
              <a:solidFill>
                <a:srgbClr val="00B05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ІНТЕРАКТИВНА</a:t>
            </a:r>
            <a:endParaRPr lang="ru-RU" sz="2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9429816" cy="1143000"/>
          </a:xfrm>
          <a:solidFill>
            <a:srgbClr val="66FF33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HeroicExtremeRightFacing"/>
            <a:lightRig rig="flood" dir="t">
              <a:rot lat="0" lon="0" rev="13800000"/>
            </a:lightRig>
          </a:scene3d>
          <a:sp3d extrusionH="107950" prstMaterial="plastic">
            <a:bevelT w="82550" h="63500" prst="artDeco"/>
            <a:bevelB/>
          </a:sp3d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70C0"/>
                </a:solidFill>
              </a:rPr>
              <a:t>НЕСТАНДАРТНІ УРОКИ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8860" y="2428868"/>
            <a:ext cx="7329510" cy="4054485"/>
          </a:xfrm>
          <a:solidFill>
            <a:srgbClr val="FFFF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HeroicExtremeRigh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buNone/>
            </a:pPr>
            <a:endParaRPr lang="uk-UA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/>
              <a:t> </a:t>
            </a:r>
            <a:r>
              <a:rPr lang="uk-UA" b="1" dirty="0" smtClean="0">
                <a:solidFill>
                  <a:srgbClr val="0070C0"/>
                </a:solidFill>
              </a:rPr>
              <a:t>УРОК – </a:t>
            </a:r>
            <a:r>
              <a:rPr lang="uk-UA" b="1" dirty="0" smtClean="0">
                <a:solidFill>
                  <a:srgbClr val="0070C0"/>
                </a:solidFill>
              </a:rPr>
              <a:t>КАЗКА</a:t>
            </a:r>
            <a:endParaRPr lang="uk-UA" b="1" dirty="0" smtClean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 smtClean="0"/>
              <a:t>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УРОК – ПОДОРОЖ</a:t>
            </a:r>
            <a:endParaRPr lang="uk-UA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 smtClean="0"/>
              <a:t> </a:t>
            </a: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УРОК – ДІЛОВА ГРА</a:t>
            </a:r>
            <a:endParaRPr lang="uk-UA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 smtClean="0">
                <a:solidFill>
                  <a:srgbClr val="C00000"/>
                </a:solidFill>
              </a:rPr>
              <a:t> УРОК – ПАНОРАМА</a:t>
            </a:r>
            <a:endParaRPr lang="uk-UA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 smtClean="0"/>
              <a:t> </a:t>
            </a:r>
            <a:r>
              <a:rPr lang="uk-UA" b="1" dirty="0" smtClean="0">
                <a:solidFill>
                  <a:srgbClr val="0033CC"/>
                </a:solidFill>
              </a:rPr>
              <a:t>УРОК ЗАХИСТУ ІДЕЙ</a:t>
            </a:r>
            <a:endParaRPr lang="uk-UA" b="1" dirty="0" smtClean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0"/>
            <a:ext cx="6035050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РЕЗУЛЬТАТИВНІСТЬ ДОСВІДУ</a:t>
            </a:r>
            <a:endParaRPr lang="ru-RU" sz="3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714356"/>
            <a:ext cx="84296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</a:rPr>
              <a:t>УЧНІ НАВЧАЮТЬСЯ НАДАВАТИ ВЗАЄМОДОПОМОГУ, ВЗАЄМОЗБАГАЧУЮТЬСЯ, ВИНИКАЄ САМОКОНТРОЛЬ, ВЗАЄМОКОНТРОЛЬ, РОЗВИВАЄТЬСЯ САМОКРИТИЧНІСТЬ</a:t>
            </a:r>
            <a:r>
              <a:rPr lang="uk-UA" sz="2400" b="1" dirty="0" smtClean="0">
                <a:solidFill>
                  <a:srgbClr val="0033CC"/>
                </a:solidFill>
              </a:rPr>
              <a:t>   </a:t>
            </a:r>
            <a:endParaRPr lang="uk-UA" sz="2400" b="1" dirty="0" smtClean="0">
              <a:solidFill>
                <a:srgbClr val="0033CC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uk-UA" sz="2400" b="1" dirty="0" smtClean="0">
              <a:solidFill>
                <a:srgbClr val="0033CC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rgbClr val="0033CC"/>
                </a:solidFill>
              </a:rPr>
              <a:t>  </a:t>
            </a:r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ФОРМУЄ ВМІННЯ ПРИЙМАТИ РІШЕННЯ, РОБИТИ СВІЙ СВІДОМИЙ ВИБІР, ПРОЯВЛЯТИ ІНІЦІАТИВУ, ПРАЦЮВАТИ ЯКІСНО ТА ВІДПОВІДАЛЬНО, БУТИ </a:t>
            </a:r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КОМУНІКАБЕЛЬНИМ</a:t>
            </a:r>
            <a:endParaRPr lang="uk-UA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uk-UA" sz="2400" b="1" dirty="0" smtClean="0">
              <a:solidFill>
                <a:srgbClr val="0033CC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rgbClr val="00B050"/>
                </a:solidFill>
              </a:rPr>
              <a:t>СПРИЯЄ ЗМІЦНЕННЮ СОЦІАЛЬНОГО КОНТАКТУ МІЖ УЧНЯМИ, ФОРМУВАННЮ СУСПІЛЬНОГО ДОСВІДУ</a:t>
            </a:r>
            <a:endParaRPr lang="uk-UA" sz="2400" b="1" dirty="0" smtClean="0">
              <a:solidFill>
                <a:srgbClr val="00B050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uk-UA" sz="2400" b="1" dirty="0" smtClean="0">
              <a:solidFill>
                <a:srgbClr val="0033CC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rgbClr val="0033CC"/>
                </a:solidFill>
              </a:rPr>
              <a:t>СПРИЯЄ </a:t>
            </a:r>
            <a:r>
              <a:rPr lang="uk-UA" sz="2400" b="1" dirty="0" smtClean="0">
                <a:solidFill>
                  <a:srgbClr val="0033CC"/>
                </a:solidFill>
              </a:rPr>
              <a:t>РОЗВИТКУ СОЦІАЛЬНО – ПСИХОЛОГІЧНОЇ ГОТОВНОСТІ ДИТИНИ ДО ЖИТТЯ</a:t>
            </a:r>
            <a:endParaRPr lang="uk-UA" sz="2400" b="1" dirty="0" smtClean="0">
              <a:solidFill>
                <a:srgbClr val="0033CC"/>
              </a:solidFill>
            </a:endParaRPr>
          </a:p>
          <a:p>
            <a:pPr>
              <a:buClr>
                <a:srgbClr val="C00000"/>
              </a:buClr>
            </a:pPr>
            <a:endParaRPr lang="uk-UA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86314" y="857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14876" y="3214686"/>
            <a:ext cx="3552960" cy="769441"/>
          </a:xfrm>
          <a:prstGeom prst="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4400" b="1" i="1" cap="all" dirty="0" smtClean="0">
                <a:ln w="0"/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</a:rPr>
              <a:t>УЧИТЕЛЬ </a:t>
            </a:r>
            <a:r>
              <a:rPr lang="uk-UA" sz="4400" b="1" i="1" cap="all" dirty="0" smtClean="0">
                <a:ln w="0"/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</a:rPr>
              <a:t>СПО</a:t>
            </a:r>
            <a:endParaRPr lang="ru-RU" sz="4400" b="1" i="1" cap="all" spc="0" dirty="0">
              <a:ln w="0"/>
              <a:solidFill>
                <a:srgbClr val="FFFF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3929066"/>
            <a:ext cx="4906408" cy="212365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none" rtlCol="0">
            <a:spAutoFit/>
          </a:bodyPr>
          <a:lstStyle/>
          <a:p>
            <a:r>
              <a:rPr lang="uk-UA" sz="4400" b="1" i="1" dirty="0" smtClean="0">
                <a:solidFill>
                  <a:srgbClr val="FFFF00"/>
                </a:solidFill>
              </a:rPr>
              <a:t>першої</a:t>
            </a:r>
            <a:r>
              <a:rPr lang="uk-UA" sz="4400" b="1" i="1" dirty="0" smtClean="0">
                <a:solidFill>
                  <a:srgbClr val="FFFF00"/>
                </a:solidFill>
              </a:rPr>
              <a:t>  </a:t>
            </a:r>
            <a:endParaRPr lang="uk-UA" sz="4400" b="1" i="1" dirty="0" smtClean="0">
              <a:solidFill>
                <a:srgbClr val="FFFF00"/>
              </a:solidFill>
            </a:endParaRPr>
          </a:p>
          <a:p>
            <a:r>
              <a:rPr lang="uk-UA" sz="4400" b="1" i="1" dirty="0" smtClean="0">
                <a:solidFill>
                  <a:srgbClr val="FFFF00"/>
                </a:solidFill>
              </a:rPr>
              <a:t>КВАЛІФІКАЦІЙНОЇ  </a:t>
            </a:r>
            <a:endParaRPr lang="uk-UA" sz="4400" b="1" i="1" dirty="0" smtClean="0">
              <a:solidFill>
                <a:srgbClr val="FFFF00"/>
              </a:solidFill>
            </a:endParaRPr>
          </a:p>
          <a:p>
            <a:r>
              <a:rPr lang="uk-UA" sz="4400" b="1" i="1" dirty="0" smtClean="0">
                <a:solidFill>
                  <a:srgbClr val="FFFF00"/>
                </a:solidFill>
              </a:rPr>
              <a:t>КАТЕГОРІЇ</a:t>
            </a:r>
            <a:endParaRPr lang="ru-RU" sz="4400" b="1" i="1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562" y="1000108"/>
            <a:ext cx="417851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i="1" dirty="0" err="1" smtClean="0">
                <a:solidFill>
                  <a:srgbClr val="CCFF33"/>
                </a:solidFill>
              </a:rPr>
              <a:t>Степашко</a:t>
            </a:r>
            <a:r>
              <a:rPr lang="uk-UA" sz="4400" b="1" i="1" dirty="0" smtClean="0">
                <a:solidFill>
                  <a:srgbClr val="CCFF33"/>
                </a:solidFill>
              </a:rPr>
              <a:t> Ніна </a:t>
            </a:r>
            <a:endParaRPr lang="uk-UA" sz="4400" b="1" i="1" dirty="0" smtClean="0">
              <a:solidFill>
                <a:srgbClr val="CCFF33"/>
              </a:solidFill>
            </a:endParaRPr>
          </a:p>
          <a:p>
            <a:r>
              <a:rPr lang="uk-UA" sz="4400" b="1" i="1" dirty="0" smtClean="0">
                <a:solidFill>
                  <a:srgbClr val="CCFF33"/>
                </a:solidFill>
              </a:rPr>
              <a:t>Миколаївна</a:t>
            </a:r>
            <a:endParaRPr lang="uk-UA" sz="4400" b="1" i="1" dirty="0" smtClean="0">
              <a:solidFill>
                <a:srgbClr val="CCFF33"/>
              </a:solidFill>
            </a:endParaRPr>
          </a:p>
        </p:txBody>
      </p:sp>
      <p:pic>
        <p:nvPicPr>
          <p:cNvPr id="2051" name="Picture 3" descr="C:\Users\user\Desktop\Презентація досвід Степашко Н.М\20200125_1444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857232"/>
            <a:ext cx="3934361" cy="5102561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orest Flow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357686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HeroicExtremeRightFacing"/>
            <a:lightRig rig="threePt" dir="t"/>
          </a:scene3d>
          <a:sp3d>
            <a:bevelT/>
          </a:sp3d>
        </p:spPr>
      </p:pic>
      <p:sp>
        <p:nvSpPr>
          <p:cNvPr id="4" name="TextBox 3"/>
          <p:cNvSpPr txBox="1"/>
          <p:nvPr/>
        </p:nvSpPr>
        <p:spPr>
          <a:xfrm>
            <a:off x="4429124" y="714356"/>
            <a:ext cx="36375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ДАНІ ПРО ВЧИТЕЛЯ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3929058" y="1357298"/>
          <a:ext cx="407196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rangipani Flow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429124" cy="6858000"/>
          </a:xfrm>
          <a:prstGeom prst="rect">
            <a:avLst/>
          </a:prstGeom>
          <a:ln>
            <a:noFill/>
          </a:ln>
          <a:effectLst>
            <a:glow rad="101600">
              <a:srgbClr val="FFFF00">
                <a:alpha val="60000"/>
              </a:srgb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90000" dir="5400000" sy="-100000" algn="bl" rotWithShape="0"/>
          </a:effectLst>
          <a:scene3d>
            <a:camera prst="perspectiveRight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4500562" y="500042"/>
            <a:ext cx="4333430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rgbClr val="00B050"/>
                </a:solidFill>
              </a:rPr>
              <a:t>ПЕДАГОГІЧНЕ КРЕДО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6248" y="1500174"/>
            <a:ext cx="5143536" cy="3970318"/>
          </a:xfrm>
          <a:prstGeom prst="rect">
            <a:avLst/>
          </a:prstGeom>
          <a:solidFill>
            <a:srgbClr val="EEB2E1"/>
          </a:solidFill>
          <a:ln>
            <a:noFill/>
          </a:ln>
          <a:effectLst/>
          <a:scene3d>
            <a:camera prst="perspectiveLeft"/>
            <a:lightRig rig="threePt" dir="t"/>
          </a:scene3d>
          <a:sp3d>
            <a:bevelT w="165100" prst="coolSlan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3600" b="1" i="1" dirty="0" smtClean="0">
                <a:solidFill>
                  <a:srgbClr val="6600FF"/>
                </a:solidFill>
              </a:rPr>
              <a:t>ФОРМУВАННЯ                              </a:t>
            </a:r>
            <a:endParaRPr lang="uk-UA" sz="3600" b="1" i="1" dirty="0" smtClean="0">
              <a:solidFill>
                <a:srgbClr val="6600FF"/>
              </a:solidFill>
            </a:endParaRPr>
          </a:p>
          <a:p>
            <a:r>
              <a:rPr lang="uk-UA" sz="3600" b="1" i="1" dirty="0" smtClean="0">
                <a:solidFill>
                  <a:srgbClr val="6600FF"/>
                </a:solidFill>
              </a:rPr>
              <a:t>САМОСТІЙНОЇ,</a:t>
            </a:r>
            <a:endParaRPr lang="uk-UA" sz="3600" b="1" i="1" dirty="0" smtClean="0">
              <a:solidFill>
                <a:srgbClr val="6600FF"/>
              </a:solidFill>
            </a:endParaRPr>
          </a:p>
          <a:p>
            <a:r>
              <a:rPr lang="uk-UA" sz="3600" b="1" i="1" dirty="0" smtClean="0">
                <a:solidFill>
                  <a:srgbClr val="6600FF"/>
                </a:solidFill>
              </a:rPr>
              <a:t> ТВОРЧОЇ, АКТИВНОЇ </a:t>
            </a:r>
            <a:endParaRPr lang="uk-UA" sz="3600" b="1" i="1" dirty="0" smtClean="0">
              <a:solidFill>
                <a:srgbClr val="6600FF"/>
              </a:solidFill>
            </a:endParaRPr>
          </a:p>
          <a:p>
            <a:r>
              <a:rPr lang="uk-UA" sz="3600" b="1" i="1" dirty="0" smtClean="0">
                <a:solidFill>
                  <a:srgbClr val="6600FF"/>
                </a:solidFill>
              </a:rPr>
              <a:t>ОСОБИСТОСТІ,</a:t>
            </a:r>
            <a:endParaRPr lang="uk-UA" sz="3600" b="1" i="1" dirty="0" smtClean="0">
              <a:solidFill>
                <a:srgbClr val="6600FF"/>
              </a:solidFill>
            </a:endParaRPr>
          </a:p>
          <a:p>
            <a:r>
              <a:rPr lang="uk-UA" sz="3600" b="1" i="1" dirty="0" smtClean="0">
                <a:solidFill>
                  <a:srgbClr val="6600FF"/>
                </a:solidFill>
              </a:rPr>
              <a:t>ЗДАТНОЇ ДО </a:t>
            </a:r>
            <a:endParaRPr lang="uk-UA" sz="3600" b="1" i="1" dirty="0" smtClean="0">
              <a:solidFill>
                <a:srgbClr val="6600FF"/>
              </a:solidFill>
            </a:endParaRPr>
          </a:p>
          <a:p>
            <a:r>
              <a:rPr lang="uk-UA" sz="3600" b="1" i="1" dirty="0" smtClean="0">
                <a:solidFill>
                  <a:srgbClr val="6600FF"/>
                </a:solidFill>
              </a:rPr>
              <a:t>АДАПТАЦІЇ В </a:t>
            </a:r>
            <a:endParaRPr lang="uk-UA" sz="3600" b="1" i="1" dirty="0" smtClean="0">
              <a:solidFill>
                <a:srgbClr val="6600FF"/>
              </a:solidFill>
            </a:endParaRPr>
          </a:p>
          <a:p>
            <a:r>
              <a:rPr lang="uk-UA" sz="3600" b="1" i="1" dirty="0" smtClean="0">
                <a:solidFill>
                  <a:srgbClr val="6600FF"/>
                </a:solidFill>
              </a:rPr>
              <a:t>СОЦІУМІ</a:t>
            </a:r>
            <a:endParaRPr lang="uk-UA" sz="3600" b="1" i="1" dirty="0" smtClean="0">
              <a:solidFill>
                <a:srgbClr val="6600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285728"/>
            <a:ext cx="457203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5400" b="1" cap="none" spc="0" dirty="0" smtClean="0">
                <a:solidFill>
                  <a:srgbClr val="6600FF"/>
                </a:solidFill>
                <a:effectLst/>
              </a:rPr>
              <a:t>МЕТА</a:t>
            </a:r>
            <a:endParaRPr lang="ru-RU" sz="5400" b="1" cap="none" spc="0" dirty="0">
              <a:solidFill>
                <a:srgbClr val="6600FF"/>
              </a:solidFill>
              <a:effectLst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214282" y="1397000"/>
          <a:ext cx="8929718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14290"/>
            <a:ext cx="26234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>
                <a:solidFill>
                  <a:srgbClr val="CCFF33"/>
                </a:solidFill>
              </a:rPr>
              <a:t>ЗАВДАННЯ</a:t>
            </a:r>
            <a:endParaRPr lang="ru-RU" sz="4000" b="1" dirty="0">
              <a:solidFill>
                <a:srgbClr val="CCFF33"/>
              </a:solidFill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214282" y="857232"/>
          <a:ext cx="8715404" cy="6000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214290"/>
            <a:ext cx="5040034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chemeClr val="accent4">
                    <a:lumMod val="75000"/>
                  </a:schemeClr>
                </a:solidFill>
              </a:rPr>
              <a:t>АКТУАЛЬНІСТЬ ДОСВІДУ</a:t>
            </a: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1357298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3200" b="1" dirty="0" smtClean="0">
                <a:solidFill>
                  <a:schemeClr val="accent2">
                    <a:lumMod val="75000"/>
                  </a:schemeClr>
                </a:solidFill>
              </a:rPr>
              <a:t>УЧЕНЬ – ЦЕНТРАЛЬНА ФІГУРА НАВЧАЛЬНО –  </a:t>
            </a:r>
            <a:endParaRPr lang="uk-UA" sz="3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uk-UA" sz="3200" b="1" dirty="0" smtClean="0">
                <a:solidFill>
                  <a:schemeClr val="accent2">
                    <a:lumMod val="75000"/>
                  </a:schemeClr>
                </a:solidFill>
              </a:rPr>
              <a:t>        ВИХОВНОГО ПРОЦЕСУ</a:t>
            </a:r>
            <a:endParaRPr lang="uk-UA" sz="3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uk-UA" sz="3200" b="1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00B050"/>
                </a:solidFill>
              </a:rPr>
              <a:t>    ЗМІНЮЄТЬСЯ РОЛЬ ВЧИТЕЛЯ (ВЧИТЕЛЬ   </a:t>
            </a:r>
            <a:endParaRPr lang="uk-UA" sz="3200" b="1" dirty="0" smtClean="0">
              <a:solidFill>
                <a:srgbClr val="00B050"/>
              </a:solidFill>
            </a:endParaRPr>
          </a:p>
          <a:p>
            <a:r>
              <a:rPr lang="uk-UA" sz="3200" b="1" dirty="0" smtClean="0">
                <a:solidFill>
                  <a:srgbClr val="00B050"/>
                </a:solidFill>
              </a:rPr>
              <a:t>        ВИКОНУЄ  ПІДТРИМКУ, РЕГУЛЮВАННЯ,   </a:t>
            </a:r>
            <a:endParaRPr lang="uk-UA" sz="3200" b="1" dirty="0" smtClean="0">
              <a:solidFill>
                <a:srgbClr val="00B050"/>
              </a:solidFill>
            </a:endParaRPr>
          </a:p>
          <a:p>
            <a:r>
              <a:rPr lang="uk-UA" sz="3200" b="1" dirty="0" smtClean="0">
                <a:solidFill>
                  <a:srgbClr val="00B050"/>
                </a:solidFill>
              </a:rPr>
              <a:t>        КОНТРОЛЬ, КОРИГУВАННЯ)</a:t>
            </a:r>
            <a:endParaRPr lang="uk-UA" sz="3200" b="1" dirty="0" smtClean="0">
              <a:solidFill>
                <a:srgbClr val="00B050"/>
              </a:solidFill>
            </a:endParaRPr>
          </a:p>
          <a:p>
            <a:r>
              <a:rPr lang="uk-UA" sz="3200" b="1" dirty="0" smtClean="0">
                <a:solidFill>
                  <a:srgbClr val="6600FF"/>
                </a:solidFill>
              </a:rPr>
              <a:t> </a:t>
            </a:r>
            <a:endParaRPr lang="uk-UA" sz="3200" b="1" dirty="0" smtClean="0">
              <a:solidFill>
                <a:srgbClr val="6600FF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3200" b="1" dirty="0" smtClean="0">
                <a:solidFill>
                  <a:srgbClr val="6600FF"/>
                </a:solidFill>
              </a:rPr>
              <a:t>    СПРИЯЄ ВСЕБІЧНОМУ РОЗВИТКУ ТВОРЧОЇ  </a:t>
            </a:r>
            <a:endParaRPr lang="uk-UA" sz="3200" b="1" dirty="0" smtClean="0">
              <a:solidFill>
                <a:srgbClr val="6600FF"/>
              </a:solidFill>
            </a:endParaRPr>
          </a:p>
          <a:p>
            <a:r>
              <a:rPr lang="uk-UA" sz="3200" b="1" dirty="0" smtClean="0">
                <a:solidFill>
                  <a:srgbClr val="6600FF"/>
                </a:solidFill>
              </a:rPr>
              <a:t>        ОСОБИСТОСТІ  УЧНЯ, ЙОГО  САМОРЕАЛІЗАЦІЇ</a:t>
            </a:r>
            <a:endParaRPr lang="uk-UA" sz="3200" b="1" dirty="0" smtClean="0">
              <a:solidFill>
                <a:srgbClr val="6600FF"/>
              </a:solidFill>
            </a:endParaRPr>
          </a:p>
          <a:p>
            <a:r>
              <a:rPr lang="uk-UA" sz="3200" b="1" dirty="0" smtClean="0">
                <a:solidFill>
                  <a:srgbClr val="00B050"/>
                </a:solidFill>
              </a:rPr>
              <a:t> </a:t>
            </a:r>
            <a:endParaRPr lang="uk-UA" sz="3200" b="1" dirty="0" smtClean="0">
              <a:solidFill>
                <a:srgbClr val="00B050"/>
              </a:solidFill>
            </a:endParaRPr>
          </a:p>
          <a:p>
            <a:r>
              <a:rPr lang="uk-UA" sz="3200" b="1" dirty="0" smtClean="0">
                <a:solidFill>
                  <a:srgbClr val="00B050"/>
                </a:solidFill>
              </a:rPr>
              <a:t>  </a:t>
            </a:r>
            <a:endParaRPr lang="uk-UA" sz="32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2868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00B050"/>
                </a:solidFill>
              </a:rPr>
              <a:t>   </a:t>
            </a:r>
            <a:r>
              <a:rPr lang="uk-UA" sz="2800" b="1" dirty="0" smtClean="0">
                <a:solidFill>
                  <a:srgbClr val="0070C0"/>
                </a:solidFill>
              </a:rPr>
              <a:t>СПРИЯЄ ЗМІЦНЕННЮ СОЦІАЛЬНОГО КОНТАКТУ  </a:t>
            </a:r>
            <a:endParaRPr lang="uk-UA" sz="2800" b="1" dirty="0" smtClean="0">
              <a:solidFill>
                <a:srgbClr val="0070C0"/>
              </a:solidFill>
            </a:endParaRPr>
          </a:p>
          <a:p>
            <a:r>
              <a:rPr lang="uk-UA" sz="2800" b="1" dirty="0" smtClean="0">
                <a:solidFill>
                  <a:srgbClr val="0070C0"/>
                </a:solidFill>
              </a:rPr>
              <a:t>       МІЖ УЧНЯМИ</a:t>
            </a:r>
            <a:r>
              <a:rPr lang="ru-RU" sz="2800" b="1" dirty="0" smtClean="0">
                <a:solidFill>
                  <a:srgbClr val="0070C0"/>
                </a:solidFill>
              </a:rPr>
              <a:t> ТА ФОРМУВАННЮ СУСПІЛЬНОГО  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r>
              <a:rPr lang="ru-RU" sz="2800" b="1" dirty="0" smtClean="0">
                <a:solidFill>
                  <a:srgbClr val="0070C0"/>
                </a:solidFill>
              </a:rPr>
              <a:t>       ДОСВІДУ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endParaRPr lang="uk-UA" sz="2800" b="1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</a:rPr>
              <a:t>   СПРИЯЄ РОЗВИТКУ В УЧНІВ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ПІЗНАВАЛЬНОЇ  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    АКТИВНОСТІ, КРИТИЧНОГО, АБСТРАКТНОГО,   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    ЛОГІЧНОГО МИСЛЕННЯ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3714752"/>
            <a:ext cx="85011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00B050"/>
                </a:solidFill>
              </a:rPr>
              <a:t>   СТВОРЮЄ УМОВИ ДЛЯ ПРОБЛЕМНО –   </a:t>
            </a:r>
            <a:endParaRPr lang="uk-UA" sz="2800" b="1" dirty="0" smtClean="0">
              <a:solidFill>
                <a:srgbClr val="00B050"/>
              </a:solidFill>
            </a:endParaRPr>
          </a:p>
          <a:p>
            <a:r>
              <a:rPr lang="uk-UA" sz="2800" b="1" smtClean="0">
                <a:solidFill>
                  <a:srgbClr val="00B050"/>
                </a:solidFill>
              </a:rPr>
              <a:t>       ПОШУКОВОЇ  </a:t>
            </a:r>
            <a:r>
              <a:rPr lang="uk-UA" sz="2800" b="1" dirty="0" smtClean="0">
                <a:solidFill>
                  <a:srgbClr val="00B050"/>
                </a:solidFill>
              </a:rPr>
              <a:t>ДІЯЛЬНОСТІ  ШКОЛЯРІВ</a:t>
            </a:r>
            <a:endParaRPr lang="uk-UA" sz="2800" b="1" dirty="0" smtClean="0">
              <a:solidFill>
                <a:srgbClr val="00B050"/>
              </a:solidFill>
            </a:endParaRPr>
          </a:p>
          <a:p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</a:rPr>
              <a:t>   ЗАБЕЗПЕЧУЄ РОЗВИТОК СОЦІАЛЬНО –   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</a:rPr>
              <a:t>       ПСИХОЛОГІЧНОЇ  ГОТОВНОСТІ  УЧНІВ ДО ЖИТТЯ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uk-UA" b="1" dirty="0" smtClean="0">
                <a:solidFill>
                  <a:srgbClr val="CCFF33"/>
                </a:solidFill>
              </a:rPr>
              <a:t>ОСНОВНІ ПРИНЦИПИ</a:t>
            </a:r>
            <a:endParaRPr lang="ru-RU" b="1" dirty="0">
              <a:solidFill>
                <a:srgbClr val="CCFF33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00552" cy="4525963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HeroicExtremeRightFacing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Blip>
                <a:blip r:embed="rId2"/>
              </a:buBlip>
            </a:pPr>
            <a:r>
              <a:rPr lang="uk-UA" sz="3200" b="1" dirty="0" smtClean="0">
                <a:solidFill>
                  <a:srgbClr val="0070C0"/>
                </a:solidFill>
              </a:rPr>
              <a:t>ДУХОВНОСТІ І МОРАЛЬНОСТІ</a:t>
            </a:r>
            <a:endParaRPr lang="uk-UA" sz="3200" b="1" dirty="0" smtClean="0">
              <a:solidFill>
                <a:srgbClr val="0070C0"/>
              </a:solidFill>
            </a:endParaRPr>
          </a:p>
          <a:p>
            <a:pPr>
              <a:buBlip>
                <a:blip r:embed="rId2"/>
              </a:buBlip>
            </a:pPr>
            <a:r>
              <a:rPr lang="uk-UA" sz="3200" b="1" dirty="0" smtClean="0">
                <a:solidFill>
                  <a:srgbClr val="0070C0"/>
                </a:solidFill>
              </a:rPr>
              <a:t>ПОМІРНОСТІ</a:t>
            </a:r>
            <a:endParaRPr lang="uk-UA" sz="3200" b="1" dirty="0" smtClean="0">
              <a:solidFill>
                <a:srgbClr val="0070C0"/>
              </a:solidFill>
            </a:endParaRPr>
          </a:p>
          <a:p>
            <a:pPr>
              <a:buBlip>
                <a:blip r:embed="rId2"/>
              </a:buBlip>
            </a:pPr>
            <a:endParaRPr lang="uk-UA" sz="32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Blip>
                <a:blip r:embed="rId2"/>
              </a:buBlip>
            </a:pP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</a:rPr>
              <a:t>СИСТЕМНІСТЬ НАВЧАННЯ</a:t>
            </a:r>
            <a:endParaRPr lang="uk-UA" sz="32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Blip>
                <a:blip r:embed="rId2"/>
              </a:buBlip>
            </a:pPr>
            <a:endParaRPr lang="uk-UA" sz="3200" b="1" dirty="0" smtClean="0">
              <a:solidFill>
                <a:srgbClr val="7030A0"/>
              </a:solidFill>
            </a:endParaRPr>
          </a:p>
          <a:p>
            <a:pPr>
              <a:buBlip>
                <a:blip r:embed="rId2"/>
              </a:buBlip>
            </a:pPr>
            <a:r>
              <a:rPr lang="uk-UA" sz="3200" b="1" dirty="0" smtClean="0">
                <a:solidFill>
                  <a:srgbClr val="7030A0"/>
                </a:solidFill>
              </a:rPr>
              <a:t>СВІДОМА ТА АКТИВНА СПІВПРАЦЯ УЧНІВ</a:t>
            </a:r>
            <a:endParaRPr lang="ru-RU" sz="3200" b="1" dirty="0" smtClean="0">
              <a:solidFill>
                <a:srgbClr val="7030A0"/>
              </a:solidFill>
            </a:endParaRPr>
          </a:p>
          <a:p>
            <a:pPr>
              <a:buBlip>
                <a:blip r:embed="rId2"/>
              </a:buBlip>
            </a:pPr>
            <a:r>
              <a:rPr lang="uk-UA" sz="3200" b="1" dirty="0" smtClean="0">
                <a:solidFill>
                  <a:schemeClr val="tx2">
                    <a:lumMod val="75000"/>
                  </a:schemeClr>
                </a:solidFill>
              </a:rPr>
              <a:t>ЕМОЦІЙНОГО КОМФОРТУ</a:t>
            </a:r>
            <a:endParaRPr lang="uk-UA" sz="32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286248" y="1600200"/>
            <a:ext cx="4400552" cy="4525963"/>
          </a:xfrm>
          <a:scene3d>
            <a:camera prst="perspectiveHeroicExtremeLeftFacing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Blip>
                <a:blip r:embed="rId2"/>
              </a:buBlip>
            </a:pPr>
            <a:r>
              <a:rPr lang="uk-UA" sz="3200" b="1" dirty="0" smtClean="0">
                <a:solidFill>
                  <a:srgbClr val="7030A0"/>
                </a:solidFill>
              </a:rPr>
              <a:t>НАОЧНІСТЬ</a:t>
            </a:r>
            <a:endParaRPr lang="uk-UA" sz="3200" b="1" dirty="0" smtClean="0">
              <a:solidFill>
                <a:srgbClr val="7030A0"/>
              </a:solidFill>
            </a:endParaRPr>
          </a:p>
          <a:p>
            <a:pPr>
              <a:buBlip>
                <a:blip r:embed="rId2"/>
              </a:buBlip>
            </a:pPr>
            <a:endParaRPr lang="uk-UA" sz="3200" dirty="0" smtClean="0"/>
          </a:p>
          <a:p>
            <a:pPr>
              <a:buBlip>
                <a:blip r:embed="rId2"/>
              </a:buBlip>
            </a:pPr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</a:rPr>
              <a:t>ІНДИВІДУАЛІЗАЦІЯ ТА ДИФЕРЕНЦІАЦІЯ НАВЧАННЯ</a:t>
            </a:r>
            <a:endParaRPr lang="uk-UA" sz="3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endParaRPr lang="uk-UA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r>
              <a:rPr lang="uk-UA" sz="3200" b="1" dirty="0" smtClean="0">
                <a:solidFill>
                  <a:schemeClr val="tx2">
                    <a:lumMod val="75000"/>
                  </a:schemeClr>
                </a:solidFill>
              </a:rPr>
              <a:t>ДОСТУПНІСТЬ</a:t>
            </a:r>
            <a:endParaRPr lang="uk-UA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endParaRPr lang="uk-UA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r>
              <a:rPr lang="uk-UA" sz="3200" b="1" dirty="0" smtClean="0">
                <a:solidFill>
                  <a:schemeClr val="tx2">
                    <a:lumMod val="75000"/>
                  </a:schemeClr>
                </a:solidFill>
              </a:rPr>
              <a:t>ВРАХУВАННЯ ВІКОВИХ ТА ІНДИВІДУАЛЬНИХ ОСОБЛИВОСТЕЙ</a:t>
            </a:r>
            <a:endParaRPr lang="uk-UA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endParaRPr lang="uk-UA" sz="3200" b="1" dirty="0" smtClean="0">
              <a:solidFill>
                <a:srgbClr val="7030A0"/>
              </a:solidFill>
            </a:endParaRPr>
          </a:p>
          <a:p>
            <a:endParaRPr lang="ru-RU" sz="32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 build="p"/>
      <p:bldP spid="9" grpId="0" animBg="1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2725</Words>
  <Application>WPS Presentation</Application>
  <PresentationFormat>Экран (4:3)</PresentationFormat>
  <Paragraphs>162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Calibri</vt:lpstr>
      <vt:lpstr>Microsoft YaHei</vt:lpstr>
      <vt:lpstr>Arial Unicode MS</vt:lpstr>
      <vt:lpstr>Calibri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ОСНОВНІ ПРИНЦИПИ</vt:lpstr>
      <vt:lpstr>PowerPoint 演示文稿</vt:lpstr>
      <vt:lpstr>PowerPoint 演示文稿</vt:lpstr>
      <vt:lpstr>PowerPoint 演示文稿</vt:lpstr>
      <vt:lpstr>PowerPoint 演示文稿</vt:lpstr>
      <vt:lpstr> ІННОВАЦІЙНІ ТЕХНОЛОГІЇ </vt:lpstr>
      <vt:lpstr>НЕСТАНДАРТНІ УРОКИ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X</cp:lastModifiedBy>
  <cp:revision>123</cp:revision>
  <dcterms:created xsi:type="dcterms:W3CDTF">2008-10-24T09:12:00Z</dcterms:created>
  <dcterms:modified xsi:type="dcterms:W3CDTF">2026-03-20T12:38:49Z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045AF1235C0248E2B790698A6E6E47FB_12</vt:lpwstr>
  </property>
  <property fmtid="{D5CDD505-2E9C-101B-9397-08002B2CF9AE}" pid="3" name="KSOProductBuildVer">
    <vt:lpwstr>1033-12.2.0.22549</vt:lpwstr>
  </property>
</Properties>
</file>