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9" r:id="rId3"/>
    <p:sldId id="263" r:id="rId4"/>
    <p:sldId id="264" r:id="rId5"/>
    <p:sldId id="266" r:id="rId6"/>
    <p:sldId id="268" r:id="rId7"/>
    <p:sldId id="269" r:id="rId8"/>
    <p:sldId id="270" r:id="rId9"/>
    <p:sldId id="271" r:id="rId10"/>
    <p:sldId id="256" r:id="rId11"/>
    <p:sldId id="260" r:id="rId12"/>
    <p:sldId id="262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F7AC-A158-4A92-BF08-5C7C69F5FF98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7AC0-A0E4-43C4-A400-5F3267D2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24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F7AC-A158-4A92-BF08-5C7C69F5FF98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7AC0-A0E4-43C4-A400-5F3267D2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65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F7AC-A158-4A92-BF08-5C7C69F5FF98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7AC0-A0E4-43C4-A400-5F3267D2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94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F7AC-A158-4A92-BF08-5C7C69F5FF98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7AC0-A0E4-43C4-A400-5F3267D2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6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F7AC-A158-4A92-BF08-5C7C69F5FF98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7AC0-A0E4-43C4-A400-5F3267D2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36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F7AC-A158-4A92-BF08-5C7C69F5FF98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7AC0-A0E4-43C4-A400-5F3267D2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2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F7AC-A158-4A92-BF08-5C7C69F5FF98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7AC0-A0E4-43C4-A400-5F3267D2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00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F7AC-A158-4A92-BF08-5C7C69F5FF98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7AC0-A0E4-43C4-A400-5F3267D2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78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F7AC-A158-4A92-BF08-5C7C69F5FF98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7AC0-A0E4-43C4-A400-5F3267D2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23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F7AC-A158-4A92-BF08-5C7C69F5FF98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7AC0-A0E4-43C4-A400-5F3267D2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17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F7AC-A158-4A92-BF08-5C7C69F5FF98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7AC0-A0E4-43C4-A400-5F3267D2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32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4F7AC-A158-4A92-BF08-5C7C69F5FF98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A7AC0-A0E4-43C4-A400-5F3267D2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01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Послідовність виконання вишивального шва </a:t>
            </a:r>
            <a:br>
              <a:rPr lang="uk-UA" dirty="0" smtClean="0"/>
            </a:br>
            <a:r>
              <a:rPr lang="uk-UA" dirty="0" smtClean="0"/>
              <a:t>«хрестик»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0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0" y="0"/>
            <a:ext cx="8784976" cy="860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8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1" y="0"/>
            <a:ext cx="9217024" cy="860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13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395"/>
            <a:ext cx="9324528" cy="712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10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24936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0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0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00"/>
            <a:ext cx="8892480" cy="649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4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89248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64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9248"/>
            <a:ext cx="8712968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5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0648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48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42493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2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032" y="0"/>
            <a:ext cx="9289032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6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Послідовність виконання вишивального шва  «хрестик»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5</cp:revision>
  <dcterms:created xsi:type="dcterms:W3CDTF">2021-11-03T07:41:31Z</dcterms:created>
  <dcterms:modified xsi:type="dcterms:W3CDTF">2021-11-03T08:24:59Z</dcterms:modified>
</cp:coreProperties>
</file>