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9" r:id="rId3"/>
    <p:sldId id="270" r:id="rId4"/>
    <p:sldId id="261" r:id="rId5"/>
    <p:sldId id="263" r:id="rId6"/>
    <p:sldId id="307" r:id="rId7"/>
    <p:sldId id="308" r:id="rId8"/>
    <p:sldId id="274" r:id="rId9"/>
    <p:sldId id="264" r:id="rId10"/>
    <p:sldId id="265" r:id="rId11"/>
    <p:sldId id="266" r:id="rId12"/>
    <p:sldId id="267" r:id="rId13"/>
    <p:sldId id="275" r:id="rId14"/>
    <p:sldId id="276" r:id="rId15"/>
    <p:sldId id="268" r:id="rId16"/>
    <p:sldId id="277" r:id="rId17"/>
    <p:sldId id="278" r:id="rId18"/>
    <p:sldId id="280" r:id="rId19"/>
    <p:sldId id="279" r:id="rId20"/>
    <p:sldId id="269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73" r:id="rId35"/>
    <p:sldId id="271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9" r:id="rId48"/>
    <p:sldId id="310" r:id="rId49"/>
    <p:sldId id="311" r:id="rId50"/>
    <p:sldId id="312" r:id="rId51"/>
    <p:sldId id="25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47919-F369-40FE-9465-BDB43A3DE34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420EE7-81C6-43F0-B55E-4229C849AFB2}">
      <dgm:prSet phldrT="[Текст]" custT="1"/>
      <dgm:spPr/>
      <dgm:t>
        <a:bodyPr/>
        <a:lstStyle/>
        <a:p>
          <a:pPr algn="l"/>
          <a:r>
            <a:rPr lang="ru-RU" sz="1400" b="1" i="0" dirty="0" err="1" smtClean="0">
              <a:latin typeface="Century Gothic" pitchFamily="34" charset="0"/>
            </a:rPr>
            <a:t>Залишити</a:t>
          </a:r>
          <a:r>
            <a:rPr lang="ru-RU" sz="1400" b="1" i="0" dirty="0" smtClean="0">
              <a:latin typeface="Century Gothic" pitchFamily="34" charset="0"/>
            </a:rPr>
            <a:t> </a:t>
          </a:r>
          <a:r>
            <a:rPr lang="ru-RU" sz="1400" b="1" i="0" dirty="0" err="1" smtClean="0">
              <a:latin typeface="Century Gothic" pitchFamily="34" charset="0"/>
            </a:rPr>
            <a:t>поточну</a:t>
          </a:r>
          <a:r>
            <a:rPr lang="ru-RU" sz="1400" b="1" i="0" dirty="0" smtClean="0">
              <a:latin typeface="Century Gothic" pitchFamily="34" charset="0"/>
            </a:rPr>
            <a:t> </a:t>
          </a:r>
          <a:r>
            <a:rPr lang="ru-RU" sz="1400" b="1" i="0" dirty="0" err="1" smtClean="0">
              <a:latin typeface="Century Gothic" pitchFamily="34" charset="0"/>
            </a:rPr>
            <a:t>вправу</a:t>
          </a:r>
          <a:r>
            <a:rPr lang="ru-RU" sz="1400" b="1" i="0" dirty="0" smtClean="0">
              <a:latin typeface="Century Gothic" pitchFamily="34" charset="0"/>
            </a:rPr>
            <a:t>,  </a:t>
          </a:r>
          <a:r>
            <a:rPr lang="ru-RU" sz="1400" b="1" i="0" dirty="0" err="1" smtClean="0">
              <a:latin typeface="Century Gothic" pitchFamily="34" charset="0"/>
            </a:rPr>
            <a:t>повернутися</a:t>
          </a:r>
          <a:r>
            <a:rPr lang="ru-RU" sz="1400" b="1" i="0" dirty="0" smtClean="0">
              <a:latin typeface="Century Gothic" pitchFamily="34" charset="0"/>
            </a:rPr>
            <a:t> в головне меню</a:t>
          </a:r>
          <a:endParaRPr lang="ru-RU" sz="1400" b="1" dirty="0">
            <a:latin typeface="Century Gothic" pitchFamily="34" charset="0"/>
          </a:endParaRPr>
        </a:p>
      </dgm:t>
    </dgm:pt>
    <dgm:pt modelId="{ECF6DDAE-BD7D-4FE4-AF67-B4848D7E479C}" type="parTrans" cxnId="{ECC76EB1-FDED-4E82-8017-8570CCA1A483}">
      <dgm:prSet/>
      <dgm:spPr/>
      <dgm:t>
        <a:bodyPr/>
        <a:lstStyle/>
        <a:p>
          <a:endParaRPr lang="ru-RU"/>
        </a:p>
      </dgm:t>
    </dgm:pt>
    <dgm:pt modelId="{2EB3BA2F-2678-4B2A-A1E9-FB2F2F8A57C5}" type="sibTrans" cxnId="{ECC76EB1-FDED-4E82-8017-8570CCA1A483}">
      <dgm:prSet/>
      <dgm:spPr/>
      <dgm:t>
        <a:bodyPr/>
        <a:lstStyle/>
        <a:p>
          <a:endParaRPr lang="ru-RU"/>
        </a:p>
      </dgm:t>
    </dgm:pt>
    <dgm:pt modelId="{DAE284EE-CC02-4238-AC3F-D41F1B6F86B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latin typeface="Century Gothic" pitchFamily="34" charset="0"/>
            </a:rPr>
            <a:t>Підтвердити</a:t>
          </a:r>
          <a:r>
            <a:rPr lang="ru-RU" sz="1400" b="1" dirty="0" smtClean="0">
              <a:latin typeface="Century Gothic" pitchFamily="34" charset="0"/>
            </a:rPr>
            <a:t> свою </a:t>
          </a:r>
          <a:r>
            <a:rPr lang="ru-RU" sz="1400" b="1" dirty="0" err="1" smtClean="0">
              <a:latin typeface="Century Gothic" pitchFamily="34" charset="0"/>
            </a:rPr>
            <a:t>відповідь</a:t>
          </a:r>
          <a:r>
            <a:rPr lang="ru-RU" sz="1100" b="1" dirty="0" smtClean="0">
              <a:latin typeface="Century Gothic" pitchFamily="34" charset="0"/>
            </a:rPr>
            <a:t>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err="1" smtClean="0">
              <a:latin typeface="Century Gothic" pitchFamily="34" charset="0"/>
            </a:rPr>
            <a:t>Деякі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вправи</a:t>
          </a:r>
          <a:r>
            <a:rPr lang="ru-RU" sz="1100" b="1" dirty="0" smtClean="0">
              <a:latin typeface="Century Gothic" pitchFamily="34" charset="0"/>
            </a:rPr>
            <a:t> не </a:t>
          </a:r>
          <a:r>
            <a:rPr lang="ru-RU" sz="1100" b="1" dirty="0" err="1" smtClean="0">
              <a:latin typeface="Century Gothic" pitchFamily="34" charset="0"/>
            </a:rPr>
            <a:t>можутьвизначити</a:t>
          </a:r>
          <a:r>
            <a:rPr lang="ru-RU" sz="1100" b="1" dirty="0" smtClean="0">
              <a:latin typeface="Century Gothic" pitchFamily="34" charset="0"/>
            </a:rPr>
            <a:t>, </a:t>
          </a:r>
          <a:r>
            <a:rPr lang="ru-RU" sz="1100" b="1" dirty="0" err="1" smtClean="0">
              <a:latin typeface="Century Gothic" pitchFamily="34" charset="0"/>
            </a:rPr>
            <a:t>чи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виконав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дитина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поставлене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завдання</a:t>
          </a:r>
          <a:r>
            <a:rPr lang="ru-RU" sz="1100" b="1" dirty="0" smtClean="0">
              <a:latin typeface="Century Gothic" pitchFamily="34" charset="0"/>
            </a:rPr>
            <a:t>. В таких </a:t>
          </a:r>
          <a:r>
            <a:rPr lang="ru-RU" sz="1100" b="1" dirty="0" err="1" smtClean="0">
              <a:latin typeface="Century Gothic" pitchFamily="34" charset="0"/>
            </a:rPr>
            <a:t>випадкахпотрібно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натиснути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цю</a:t>
          </a:r>
          <a:r>
            <a:rPr lang="ru-RU" sz="1100" b="1" dirty="0" smtClean="0">
              <a:latin typeface="Century Gothic" pitchFamily="34" charset="0"/>
            </a:rPr>
            <a:t> кнопку, </a:t>
          </a:r>
          <a:r>
            <a:rPr lang="ru-RU" sz="1100" b="1" dirty="0" err="1" smtClean="0">
              <a:latin typeface="Century Gothic" pitchFamily="34" charset="0"/>
            </a:rPr>
            <a:t>щоб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заверщить</a:t>
          </a:r>
          <a:r>
            <a:rPr lang="ru-RU" sz="1100" b="1" dirty="0" smtClean="0">
              <a:latin typeface="Century Gothic" pitchFamily="34" charset="0"/>
            </a:rPr>
            <a:t> </a:t>
          </a:r>
          <a:r>
            <a:rPr lang="ru-RU" sz="1100" b="1" dirty="0" err="1" smtClean="0">
              <a:latin typeface="Century Gothic" pitchFamily="34" charset="0"/>
            </a:rPr>
            <a:t>вправа</a:t>
          </a:r>
          <a:r>
            <a:rPr lang="ru-RU" sz="1100" b="1" dirty="0" smtClean="0">
              <a:latin typeface="Century Gothic" pitchFamily="34" charset="0"/>
            </a:rPr>
            <a:t>, </a:t>
          </a:r>
          <a:r>
            <a:rPr lang="ru-RU" sz="1100" b="1" dirty="0" err="1" smtClean="0">
              <a:latin typeface="Century Gothic" pitchFamily="34" charset="0"/>
            </a:rPr>
            <a:t>або</a:t>
          </a:r>
          <a:r>
            <a:rPr lang="ru-RU" sz="1100" b="1" dirty="0" smtClean="0">
              <a:latin typeface="Century Gothic" pitchFamily="34" charset="0"/>
            </a:rPr>
            <a:t> просто </a:t>
          </a:r>
          <a:r>
            <a:rPr lang="ru-RU" sz="1100" b="1" dirty="0" err="1" smtClean="0">
              <a:latin typeface="Century Gothic" pitchFamily="34" charset="0"/>
            </a:rPr>
            <a:t>натиснути</a:t>
          </a:r>
          <a:r>
            <a:rPr lang="ru-RU" sz="1100" b="1" dirty="0" smtClean="0">
              <a:latin typeface="Century Gothic" pitchFamily="34" charset="0"/>
            </a:rPr>
            <a:t>"</a:t>
          </a:r>
          <a:r>
            <a:rPr lang="ru-RU" sz="1100" b="1" dirty="0" err="1" smtClean="0">
              <a:latin typeface="Century Gothic" pitchFamily="34" charset="0"/>
            </a:rPr>
            <a:t>Enter</a:t>
          </a:r>
          <a:r>
            <a:rPr lang="ru-RU" sz="1100" b="1" dirty="0" smtClean="0">
              <a:latin typeface="Century Gothic" pitchFamily="34" charset="0"/>
            </a:rPr>
            <a:t>" на </a:t>
          </a:r>
          <a:r>
            <a:rPr lang="ru-RU" sz="1100" b="1" dirty="0" err="1" smtClean="0">
              <a:latin typeface="Century Gothic" pitchFamily="34" charset="0"/>
            </a:rPr>
            <a:t>клавіатурі</a:t>
          </a:r>
          <a:r>
            <a:rPr lang="ru-RU" sz="1100" b="1" dirty="0" smtClean="0">
              <a:latin typeface="Century Gothic" pitchFamily="34" charset="0"/>
            </a:rPr>
            <a:t>.</a:t>
          </a:r>
          <a:endParaRPr lang="ru-RU" sz="1100" b="1" dirty="0">
            <a:latin typeface="Century Gothic" pitchFamily="34" charset="0"/>
          </a:endParaRPr>
        </a:p>
      </dgm:t>
    </dgm:pt>
    <dgm:pt modelId="{F21CE44A-B121-4BF5-8F39-E66BA4E84817}" type="parTrans" cxnId="{E8677B7A-541F-4805-8975-C15058D3AF79}">
      <dgm:prSet/>
      <dgm:spPr/>
      <dgm:t>
        <a:bodyPr/>
        <a:lstStyle/>
        <a:p>
          <a:endParaRPr lang="ru-RU"/>
        </a:p>
      </dgm:t>
    </dgm:pt>
    <dgm:pt modelId="{D4B2BC30-A8F9-4A21-AB15-470E0E39B635}" type="sibTrans" cxnId="{E8677B7A-541F-4805-8975-C15058D3AF79}">
      <dgm:prSet/>
      <dgm:spPr/>
      <dgm:t>
        <a:bodyPr/>
        <a:lstStyle/>
        <a:p>
          <a:endParaRPr lang="ru-RU"/>
        </a:p>
      </dgm:t>
    </dgm:pt>
    <dgm:pt modelId="{44E149EF-396D-4E07-96F0-7F0C545A6F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err="1" smtClean="0">
              <a:solidFill>
                <a:schemeClr val="bg1"/>
              </a:solidFill>
              <a:latin typeface="Century Gothic" pitchFamily="34" charset="0"/>
            </a:rPr>
            <a:t>Показує</a:t>
          </a:r>
          <a:r>
            <a:rPr lang="ru-RU" sz="120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entury Gothic" pitchFamily="34" charset="0"/>
            </a:rPr>
            <a:t>поточний</a:t>
          </a:r>
          <a:r>
            <a:rPr lang="ru-RU" sz="120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entury Gothic" pitchFamily="34" charset="0"/>
            </a:rPr>
            <a:t>рівень</a:t>
          </a:r>
          <a:r>
            <a:rPr lang="ru-RU" sz="120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entury Gothic" pitchFamily="34" charset="0"/>
            </a:rPr>
            <a:t>вправи</a:t>
          </a:r>
          <a:r>
            <a:rPr lang="ru-RU" sz="1200" b="1" dirty="0" smtClean="0">
              <a:solidFill>
                <a:schemeClr val="bg1"/>
              </a:solidFill>
              <a:latin typeface="Century Gothic" pitchFamily="34" charset="0"/>
            </a:rPr>
            <a:t>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Натисніть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на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стрілки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,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щоб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вибрати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інший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рівень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.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Зазвичай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у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вправах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присутній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кілька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рівнів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завдань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,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однак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у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n-US" sz="1050" b="1" dirty="0" err="1" smtClean="0">
              <a:solidFill>
                <a:schemeClr val="bg1"/>
              </a:solidFill>
              <a:latin typeface="Century Gothic" pitchFamily="34" charset="0"/>
            </a:rPr>
            <a:t>GCompris</a:t>
          </a:r>
          <a:r>
            <a:rPr lang="en-US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можна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перейти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з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рівня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на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рівень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без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необхідності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виконувати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всі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попередні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рівні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dirty="0" err="1" smtClean="0">
              <a:solidFill>
                <a:schemeClr val="bg1"/>
              </a:solidFill>
              <a:latin typeface="Century Gothic" pitchFamily="34" charset="0"/>
            </a:rPr>
            <a:t>вправи</a:t>
          </a:r>
          <a:r>
            <a:rPr lang="ru-RU" sz="1050" b="1" dirty="0" smtClean="0">
              <a:solidFill>
                <a:schemeClr val="bg1"/>
              </a:solidFill>
              <a:latin typeface="Century Gothic" pitchFamily="34" charset="0"/>
            </a:rPr>
            <a:t>.</a:t>
          </a:r>
          <a:endParaRPr lang="ru-RU" sz="105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DD053B37-DBBD-4DEA-821C-FF8EF2EC5DC9}" type="parTrans" cxnId="{BC362BA1-D280-48EC-B388-96BE62307B79}">
      <dgm:prSet/>
      <dgm:spPr/>
      <dgm:t>
        <a:bodyPr/>
        <a:lstStyle/>
        <a:p>
          <a:endParaRPr lang="ru-RU"/>
        </a:p>
      </dgm:t>
    </dgm:pt>
    <dgm:pt modelId="{B6E201DC-FFC5-4785-8B21-2504DA03E30A}" type="sibTrans" cxnId="{BC362BA1-D280-48EC-B388-96BE62307B79}">
      <dgm:prSet/>
      <dgm:spPr/>
      <dgm:t>
        <a:bodyPr/>
        <a:lstStyle/>
        <a:p>
          <a:endParaRPr lang="ru-RU"/>
        </a:p>
      </dgm:t>
    </dgm:pt>
    <dgm:pt modelId="{3F5C9CBE-B812-4E6D-AC93-8712A0A37612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600" dirty="0"/>
        </a:p>
      </dgm:t>
    </dgm:pt>
    <dgm:pt modelId="{371AA698-AE0B-43C7-A2D4-2E7B193FE2CE}" type="parTrans" cxnId="{765F86B7-90B0-4437-8D88-9E0B992B4149}">
      <dgm:prSet/>
      <dgm:spPr/>
      <dgm:t>
        <a:bodyPr/>
        <a:lstStyle/>
        <a:p>
          <a:endParaRPr lang="ru-RU"/>
        </a:p>
      </dgm:t>
    </dgm:pt>
    <dgm:pt modelId="{9BAF6C7C-F6F6-4B70-A378-4BE780398BD7}" type="sibTrans" cxnId="{765F86B7-90B0-4437-8D88-9E0B992B4149}">
      <dgm:prSet/>
      <dgm:spPr/>
      <dgm:t>
        <a:bodyPr/>
        <a:lstStyle/>
        <a:p>
          <a:endParaRPr lang="ru-RU"/>
        </a:p>
      </dgm:t>
    </dgm:pt>
    <dgm:pt modelId="{7CEE8E0A-AE27-4BEC-81B6-B7B667E30C7C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500" dirty="0" smtClean="0"/>
            <a:t> </a:t>
          </a:r>
          <a:r>
            <a:rPr lang="ru-RU" sz="1400" b="1" dirty="0" smtClean="0">
              <a:latin typeface="Century Gothic" pitchFamily="34" charset="0"/>
            </a:rPr>
            <a:t>Открыть   окно   с   детальным   описанием упражнения. </a:t>
          </a:r>
          <a:endParaRPr lang="ru-RU" sz="1400" b="1" dirty="0">
            <a:latin typeface="Century Gothic" pitchFamily="34" charset="0"/>
          </a:endParaRPr>
        </a:p>
      </dgm:t>
    </dgm:pt>
    <dgm:pt modelId="{F11276BB-2345-4B95-A1BC-493CE7C89FCE}" type="parTrans" cxnId="{92F7D74D-F120-47F8-ABBC-3CF95E9F607F}">
      <dgm:prSet/>
      <dgm:spPr/>
      <dgm:t>
        <a:bodyPr/>
        <a:lstStyle/>
        <a:p>
          <a:endParaRPr lang="ru-RU"/>
        </a:p>
      </dgm:t>
    </dgm:pt>
    <dgm:pt modelId="{21AC59EF-18EF-4BF8-8739-3D636827F3AA}" type="sibTrans" cxnId="{92F7D74D-F120-47F8-ABBC-3CF95E9F607F}">
      <dgm:prSet/>
      <dgm:spPr/>
      <dgm:t>
        <a:bodyPr/>
        <a:lstStyle/>
        <a:p>
          <a:endParaRPr lang="ru-RU"/>
        </a:p>
      </dgm:t>
    </dgm:pt>
    <dgm:pt modelId="{5EF9E2D2-437C-4EDC-B65D-72934FC8C0DD}">
      <dgm:prSet phldrT="[Текст]"/>
      <dgm:spPr/>
      <dgm:t>
        <a:bodyPr/>
        <a:lstStyle/>
        <a:p>
          <a:pPr marL="57150" indent="0">
            <a:lnSpc>
              <a:spcPct val="90000"/>
            </a:lnSpc>
            <a:spcAft>
              <a:spcPct val="15000"/>
            </a:spcAft>
          </a:pPr>
          <a:endParaRPr lang="ru-RU" sz="400" dirty="0"/>
        </a:p>
      </dgm:t>
    </dgm:pt>
    <dgm:pt modelId="{C2A5436C-5A2C-4317-B275-DD0026F5681C}" type="parTrans" cxnId="{BDCBB1D5-9C5F-49D6-BF4A-E2734039B17B}">
      <dgm:prSet/>
      <dgm:spPr/>
      <dgm:t>
        <a:bodyPr/>
        <a:lstStyle/>
        <a:p>
          <a:endParaRPr lang="ru-RU"/>
        </a:p>
      </dgm:t>
    </dgm:pt>
    <dgm:pt modelId="{D5B55B2E-FB3F-474F-85D6-8D5C004B5551}" type="sibTrans" cxnId="{BDCBB1D5-9C5F-49D6-BF4A-E2734039B17B}">
      <dgm:prSet/>
      <dgm:spPr/>
      <dgm:t>
        <a:bodyPr/>
        <a:lstStyle/>
        <a:p>
          <a:endParaRPr lang="ru-RU"/>
        </a:p>
      </dgm:t>
    </dgm:pt>
    <dgm:pt modelId="{002CDED0-D1A3-4123-A328-94D813D34B56}">
      <dgm:prSet phldrT="[Текст]"/>
      <dgm:spPr/>
      <dgm:t>
        <a:bodyPr/>
        <a:lstStyle/>
        <a:p>
          <a:pPr marL="57150" indent="0">
            <a:lnSpc>
              <a:spcPct val="90000"/>
            </a:lnSpc>
            <a:spcAft>
              <a:spcPct val="15000"/>
            </a:spcAft>
          </a:pPr>
          <a:endParaRPr lang="ru-RU" sz="400" dirty="0"/>
        </a:p>
      </dgm:t>
    </dgm:pt>
    <dgm:pt modelId="{C766A329-7F41-45D6-A1EC-EAB9974ED5BD}" type="parTrans" cxnId="{388AA544-1115-4D69-A312-8E95AF43C24A}">
      <dgm:prSet/>
      <dgm:spPr/>
      <dgm:t>
        <a:bodyPr/>
        <a:lstStyle/>
        <a:p>
          <a:endParaRPr lang="ru-RU"/>
        </a:p>
      </dgm:t>
    </dgm:pt>
    <dgm:pt modelId="{7F20B17B-D0BD-4172-AC68-D98D8ED67915}" type="sibTrans" cxnId="{388AA544-1115-4D69-A312-8E95AF43C24A}">
      <dgm:prSet/>
      <dgm:spPr/>
      <dgm:t>
        <a:bodyPr/>
        <a:lstStyle/>
        <a:p>
          <a:endParaRPr lang="ru-RU"/>
        </a:p>
      </dgm:t>
    </dgm:pt>
    <dgm:pt modelId="{A71A42D6-0395-4276-A9DA-672A9E7E2CD1}">
      <dgm:prSet phldrT="[Текст]"/>
      <dgm:spPr/>
      <dgm:t>
        <a:bodyPr/>
        <a:lstStyle/>
        <a:p>
          <a:pPr marL="57150" indent="0">
            <a:lnSpc>
              <a:spcPct val="90000"/>
            </a:lnSpc>
            <a:spcAft>
              <a:spcPct val="15000"/>
            </a:spcAft>
          </a:pPr>
          <a:endParaRPr lang="ru-RU" sz="400" dirty="0"/>
        </a:p>
      </dgm:t>
    </dgm:pt>
    <dgm:pt modelId="{1AA6F687-D263-406A-B4D5-983CC999F868}" type="parTrans" cxnId="{4FA0664E-BDAC-4B8A-99E9-8EA68F794985}">
      <dgm:prSet/>
      <dgm:spPr/>
      <dgm:t>
        <a:bodyPr/>
        <a:lstStyle/>
        <a:p>
          <a:endParaRPr lang="ru-RU"/>
        </a:p>
      </dgm:t>
    </dgm:pt>
    <dgm:pt modelId="{B1E95CAF-86C2-4F6C-A250-941703122697}" type="sibTrans" cxnId="{4FA0664E-BDAC-4B8A-99E9-8EA68F794985}">
      <dgm:prSet/>
      <dgm:spPr/>
      <dgm:t>
        <a:bodyPr/>
        <a:lstStyle/>
        <a:p>
          <a:endParaRPr lang="ru-RU"/>
        </a:p>
      </dgm:t>
    </dgm:pt>
    <dgm:pt modelId="{753A5297-D4E6-4346-9055-D59293BCDAE6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entury Gothic" pitchFamily="34" charset="0"/>
            </a:rPr>
            <a:t>Некоторые сложные упражнения невозможно описать в окне описания, поэтому дополнительную информацию о них можно получить при помощи этой опции.</a:t>
          </a:r>
          <a:endParaRPr lang="ru-RU" sz="1200" b="1" dirty="0">
            <a:latin typeface="Century Gothic" pitchFamily="34" charset="0"/>
          </a:endParaRPr>
        </a:p>
      </dgm:t>
    </dgm:pt>
    <dgm:pt modelId="{BF0494E0-3C44-4572-80CA-F7EC6141EED7}" type="parTrans" cxnId="{1C6085B6-3AD7-4FFD-8EE1-5D98C80E8F0B}">
      <dgm:prSet/>
      <dgm:spPr/>
    </dgm:pt>
    <dgm:pt modelId="{A6FA1FC5-7074-4AC5-AAC4-B974204DC94C}" type="sibTrans" cxnId="{1C6085B6-3AD7-4FFD-8EE1-5D98C80E8F0B}">
      <dgm:prSet/>
      <dgm:spPr/>
    </dgm:pt>
    <dgm:pt modelId="{96C234F5-ECE8-42A9-B6EC-71D34CDFAC32}">
      <dgm:prSet/>
      <dgm:spPr/>
      <dgm:t>
        <a:bodyPr/>
        <a:lstStyle/>
        <a:p>
          <a:r>
            <a:rPr lang="ru-RU" b="1" dirty="0" smtClean="0">
              <a:latin typeface="Century Gothic" pitchFamily="34" charset="0"/>
            </a:rPr>
            <a:t>Інформаційне віконце про GCompris, яке </a:t>
          </a:r>
          <a:r>
            <a:rPr lang="ru-RU" b="1" dirty="0" err="1" smtClean="0">
              <a:latin typeface="Century Gothic" pitchFamily="34" charset="0"/>
            </a:rPr>
            <a:t>показує</a:t>
          </a:r>
          <a:r>
            <a:rPr lang="ru-RU" b="1" dirty="0" smtClean="0">
              <a:latin typeface="Century Gothic" pitchFamily="34" charset="0"/>
            </a:rPr>
            <a:t> встановлену версію програми</a:t>
          </a:r>
          <a:endParaRPr lang="ru-RU" b="1" dirty="0">
            <a:latin typeface="Century Gothic" pitchFamily="34" charset="0"/>
          </a:endParaRPr>
        </a:p>
      </dgm:t>
    </dgm:pt>
    <dgm:pt modelId="{E8B66247-F09D-4504-B4A0-52E6E8BF7763}" type="parTrans" cxnId="{61897DBD-EE59-42B1-B853-47C279CD6DE6}">
      <dgm:prSet/>
      <dgm:spPr/>
      <dgm:t>
        <a:bodyPr/>
        <a:lstStyle/>
        <a:p>
          <a:endParaRPr lang="ru-RU"/>
        </a:p>
      </dgm:t>
    </dgm:pt>
    <dgm:pt modelId="{FF4F36DB-2319-4EE0-96DD-B3D6157542D8}" type="sibTrans" cxnId="{61897DBD-EE59-42B1-B853-47C279CD6DE6}">
      <dgm:prSet/>
      <dgm:spPr/>
      <dgm:t>
        <a:bodyPr/>
        <a:lstStyle/>
        <a:p>
          <a:endParaRPr lang="ru-RU"/>
        </a:p>
      </dgm:t>
    </dgm:pt>
    <dgm:pt modelId="{B25A03F2-50D9-4DCA-AFA4-C557B09A0F88}">
      <dgm:prSet custT="1"/>
      <dgm:spPr/>
      <dgm:t>
        <a:bodyPr/>
        <a:lstStyle/>
        <a:p>
          <a:r>
            <a:rPr lang="ru-RU" sz="2000" b="1" dirty="0" smtClean="0">
              <a:latin typeface="Century Gothic" pitchFamily="34" charset="0"/>
            </a:rPr>
            <a:t>Вихід з </a:t>
          </a:r>
          <a:r>
            <a:rPr lang="en-US" sz="2000" b="1" dirty="0" smtClean="0">
              <a:latin typeface="Century Gothic" pitchFamily="34" charset="0"/>
            </a:rPr>
            <a:t>GCompris</a:t>
          </a:r>
          <a:endParaRPr lang="ru-RU" sz="1800" b="1" dirty="0">
            <a:latin typeface="Century Gothic" pitchFamily="34" charset="0"/>
          </a:endParaRPr>
        </a:p>
      </dgm:t>
    </dgm:pt>
    <dgm:pt modelId="{0E72DE38-5849-408F-91FF-DC78AFFF7E70}" type="parTrans" cxnId="{9870D807-AF4D-421A-BAE9-FB7F80280914}">
      <dgm:prSet/>
      <dgm:spPr/>
      <dgm:t>
        <a:bodyPr/>
        <a:lstStyle/>
        <a:p>
          <a:endParaRPr lang="ru-RU"/>
        </a:p>
      </dgm:t>
    </dgm:pt>
    <dgm:pt modelId="{705B0A13-AB46-4957-BB7B-AF9F28990E09}" type="sibTrans" cxnId="{9870D807-AF4D-421A-BAE9-FB7F80280914}">
      <dgm:prSet/>
      <dgm:spPr/>
      <dgm:t>
        <a:bodyPr/>
        <a:lstStyle/>
        <a:p>
          <a:endParaRPr lang="ru-RU"/>
        </a:p>
      </dgm:t>
    </dgm:pt>
    <dgm:pt modelId="{43B6B502-338C-437F-AC77-7FB471547E38}">
      <dgm:prSet/>
      <dgm:spPr/>
      <dgm:t>
        <a:bodyPr/>
        <a:lstStyle/>
        <a:p>
          <a:r>
            <a:rPr lang="ru-RU" b="1" dirty="0" smtClean="0">
              <a:latin typeface="Century Gothic" pitchFamily="34" charset="0"/>
            </a:rPr>
            <a:t>Меню налаштувань</a:t>
          </a:r>
          <a:endParaRPr lang="ru-RU" b="1" dirty="0">
            <a:latin typeface="Century Gothic" pitchFamily="34" charset="0"/>
          </a:endParaRPr>
        </a:p>
      </dgm:t>
    </dgm:pt>
    <dgm:pt modelId="{3F8740B3-5A4C-4406-B1F4-11EFA13C2F6F}" type="parTrans" cxnId="{FAC2F511-ECFD-43DD-9F2D-C990A009D76A}">
      <dgm:prSet/>
      <dgm:spPr/>
      <dgm:t>
        <a:bodyPr/>
        <a:lstStyle/>
        <a:p>
          <a:endParaRPr lang="ru-RU"/>
        </a:p>
      </dgm:t>
    </dgm:pt>
    <dgm:pt modelId="{07F8D616-6A69-408B-836A-A3D40E2C892F}" type="sibTrans" cxnId="{FAC2F511-ECFD-43DD-9F2D-C990A009D76A}">
      <dgm:prSet/>
      <dgm:spPr/>
      <dgm:t>
        <a:bodyPr/>
        <a:lstStyle/>
        <a:p>
          <a:endParaRPr lang="ru-RU"/>
        </a:p>
      </dgm:t>
    </dgm:pt>
    <dgm:pt modelId="{FAEDF421-88FD-4545-8F69-308A925C24BE}" type="pres">
      <dgm:prSet presAssocID="{41447919-F369-40FE-9465-BDB43A3DE3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6D8FC-5564-4582-B7E4-E8277221870A}" type="pres">
      <dgm:prSet presAssocID="{08420EE7-81C6-43F0-B55E-4229C849AFB2}" presName="comp" presStyleCnt="0"/>
      <dgm:spPr/>
    </dgm:pt>
    <dgm:pt modelId="{584D3B68-52DC-486D-9CD8-A1E6B362489A}" type="pres">
      <dgm:prSet presAssocID="{08420EE7-81C6-43F0-B55E-4229C849AFB2}" presName="box" presStyleLbl="node1" presStyleIdx="0" presStyleCnt="7" custLinFactNeighborX="-1181"/>
      <dgm:spPr/>
      <dgm:t>
        <a:bodyPr/>
        <a:lstStyle/>
        <a:p>
          <a:endParaRPr lang="ru-RU"/>
        </a:p>
      </dgm:t>
    </dgm:pt>
    <dgm:pt modelId="{CA7222FC-52A6-4B85-B07C-561FA9697E84}" type="pres">
      <dgm:prSet presAssocID="{08420EE7-81C6-43F0-B55E-4229C849AFB2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4065FF-EBF1-46B3-9B1F-061A6AFFD57E}" type="pres">
      <dgm:prSet presAssocID="{08420EE7-81C6-43F0-B55E-4229C849AFB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87BFA-E8E9-4C49-9A46-34A6F44A7EE1}" type="pres">
      <dgm:prSet presAssocID="{2EB3BA2F-2678-4B2A-A1E9-FB2F2F8A57C5}" presName="spacer" presStyleCnt="0"/>
      <dgm:spPr/>
    </dgm:pt>
    <dgm:pt modelId="{DFD21A90-4348-4609-9129-4749C33E5575}" type="pres">
      <dgm:prSet presAssocID="{DAE284EE-CC02-4238-AC3F-D41F1B6F86B5}" presName="comp" presStyleCnt="0"/>
      <dgm:spPr/>
    </dgm:pt>
    <dgm:pt modelId="{23869053-41CD-475D-93E4-9EDEA9C1E4CB}" type="pres">
      <dgm:prSet presAssocID="{DAE284EE-CC02-4238-AC3F-D41F1B6F86B5}" presName="box" presStyleLbl="node1" presStyleIdx="1" presStyleCnt="7"/>
      <dgm:spPr/>
      <dgm:t>
        <a:bodyPr/>
        <a:lstStyle/>
        <a:p>
          <a:endParaRPr lang="ru-RU"/>
        </a:p>
      </dgm:t>
    </dgm:pt>
    <dgm:pt modelId="{FB37B123-30F1-4B18-8A43-3B5A7E8BD1F0}" type="pres">
      <dgm:prSet presAssocID="{DAE284EE-CC02-4238-AC3F-D41F1B6F86B5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95C42C-7021-4241-8582-6D1D920CE45D}" type="pres">
      <dgm:prSet presAssocID="{DAE284EE-CC02-4238-AC3F-D41F1B6F86B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C0A35-9AE8-41FA-9FAD-21DF5B8CF53E}" type="pres">
      <dgm:prSet presAssocID="{D4B2BC30-A8F9-4A21-AB15-470E0E39B635}" presName="spacer" presStyleCnt="0"/>
      <dgm:spPr/>
    </dgm:pt>
    <dgm:pt modelId="{7447D414-BC61-42B4-93BE-98D410ACA6D4}" type="pres">
      <dgm:prSet presAssocID="{44E149EF-396D-4E07-96F0-7F0C545A6FDD}" presName="comp" presStyleCnt="0"/>
      <dgm:spPr/>
    </dgm:pt>
    <dgm:pt modelId="{B3AAC5FD-73B0-45A1-B182-686EAB2AD2CE}" type="pres">
      <dgm:prSet presAssocID="{44E149EF-396D-4E07-96F0-7F0C545A6FDD}" presName="box" presStyleLbl="node1" presStyleIdx="2" presStyleCnt="7" custLinFactNeighborX="-847" custLinFactNeighborY="8402"/>
      <dgm:spPr/>
      <dgm:t>
        <a:bodyPr/>
        <a:lstStyle/>
        <a:p>
          <a:endParaRPr lang="ru-RU"/>
        </a:p>
      </dgm:t>
    </dgm:pt>
    <dgm:pt modelId="{48411261-E70A-4917-988C-C8698EAA1DA5}" type="pres">
      <dgm:prSet presAssocID="{44E149EF-396D-4E07-96F0-7F0C545A6FDD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6354A33-9532-4FC8-9158-39B8AFAC8A68}" type="pres">
      <dgm:prSet presAssocID="{44E149EF-396D-4E07-96F0-7F0C545A6FDD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983AB-46B9-4871-9069-DD3AC1453C39}" type="pres">
      <dgm:prSet presAssocID="{B6E201DC-FFC5-4785-8B21-2504DA03E30A}" presName="spacer" presStyleCnt="0"/>
      <dgm:spPr/>
    </dgm:pt>
    <dgm:pt modelId="{64A62F79-0234-421C-92BB-0386B46BE3EF}" type="pres">
      <dgm:prSet presAssocID="{3F5C9CBE-B812-4E6D-AC93-8712A0A37612}" presName="comp" presStyleCnt="0"/>
      <dgm:spPr/>
    </dgm:pt>
    <dgm:pt modelId="{07750995-E7CA-494E-80B8-398598A6F91D}" type="pres">
      <dgm:prSet presAssocID="{3F5C9CBE-B812-4E6D-AC93-8712A0A37612}" presName="box" presStyleLbl="node1" presStyleIdx="3" presStyleCnt="7" custScaleY="111763"/>
      <dgm:spPr/>
      <dgm:t>
        <a:bodyPr/>
        <a:lstStyle/>
        <a:p>
          <a:endParaRPr lang="ru-RU"/>
        </a:p>
      </dgm:t>
    </dgm:pt>
    <dgm:pt modelId="{2B642FB4-4290-4CAD-A0E4-B5E9CDDAA7AC}" type="pres">
      <dgm:prSet presAssocID="{3F5C9CBE-B812-4E6D-AC93-8712A0A37612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8D6F8D8-944E-4C69-BFF8-7E40C941F82A}" type="pres">
      <dgm:prSet presAssocID="{3F5C9CBE-B812-4E6D-AC93-8712A0A37612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69016-5EBF-4522-8BCF-C5603F5FC822}" type="pres">
      <dgm:prSet presAssocID="{9BAF6C7C-F6F6-4B70-A378-4BE780398BD7}" presName="spacer" presStyleCnt="0"/>
      <dgm:spPr/>
    </dgm:pt>
    <dgm:pt modelId="{7CABAFAC-7DD5-4BC0-A1D9-1373617576EF}" type="pres">
      <dgm:prSet presAssocID="{96C234F5-ECE8-42A9-B6EC-71D34CDFAC32}" presName="comp" presStyleCnt="0"/>
      <dgm:spPr/>
    </dgm:pt>
    <dgm:pt modelId="{CE8A26F3-3E11-42DF-9E32-CD21EC6101CE}" type="pres">
      <dgm:prSet presAssocID="{96C234F5-ECE8-42A9-B6EC-71D34CDFAC32}" presName="box" presStyleLbl="node1" presStyleIdx="4" presStyleCnt="7"/>
      <dgm:spPr/>
      <dgm:t>
        <a:bodyPr/>
        <a:lstStyle/>
        <a:p>
          <a:endParaRPr lang="ru-RU"/>
        </a:p>
      </dgm:t>
    </dgm:pt>
    <dgm:pt modelId="{E71F627C-52B7-4ABA-A79E-D8728AED7C67}" type="pres">
      <dgm:prSet presAssocID="{96C234F5-ECE8-42A9-B6EC-71D34CDFAC32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1BE7D01-2FEB-4247-8922-B0BDAE448407}" type="pres">
      <dgm:prSet presAssocID="{96C234F5-ECE8-42A9-B6EC-71D34CDFAC3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212AC-3C2C-44A2-982E-F15484E3B680}" type="pres">
      <dgm:prSet presAssocID="{FF4F36DB-2319-4EE0-96DD-B3D6157542D8}" presName="spacer" presStyleCnt="0"/>
      <dgm:spPr/>
    </dgm:pt>
    <dgm:pt modelId="{42AD8129-08F1-488C-986E-57158AEC3192}" type="pres">
      <dgm:prSet presAssocID="{B25A03F2-50D9-4DCA-AFA4-C557B09A0F88}" presName="comp" presStyleCnt="0"/>
      <dgm:spPr/>
    </dgm:pt>
    <dgm:pt modelId="{0B1AC06C-925C-43C7-9A71-19649BFD4023}" type="pres">
      <dgm:prSet presAssocID="{B25A03F2-50D9-4DCA-AFA4-C557B09A0F88}" presName="box" presStyleLbl="node1" presStyleIdx="5" presStyleCnt="7"/>
      <dgm:spPr/>
      <dgm:t>
        <a:bodyPr/>
        <a:lstStyle/>
        <a:p>
          <a:endParaRPr lang="ru-RU"/>
        </a:p>
      </dgm:t>
    </dgm:pt>
    <dgm:pt modelId="{259956B0-0C02-49E6-8C31-23B5BE041337}" type="pres">
      <dgm:prSet presAssocID="{B25A03F2-50D9-4DCA-AFA4-C557B09A0F88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0037DA6-F229-48D7-8E4A-B72C810DE5D1}" type="pres">
      <dgm:prSet presAssocID="{B25A03F2-50D9-4DCA-AFA4-C557B09A0F88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02FD5-A156-4663-8299-52770624CB6E}" type="pres">
      <dgm:prSet presAssocID="{705B0A13-AB46-4957-BB7B-AF9F28990E09}" presName="spacer" presStyleCnt="0"/>
      <dgm:spPr/>
    </dgm:pt>
    <dgm:pt modelId="{8701F2CC-D2D0-43A1-AF80-218EEA92C35E}" type="pres">
      <dgm:prSet presAssocID="{43B6B502-338C-437F-AC77-7FB471547E38}" presName="comp" presStyleCnt="0"/>
      <dgm:spPr/>
    </dgm:pt>
    <dgm:pt modelId="{14EE33D0-C551-4156-BB7C-6326E7FA3349}" type="pres">
      <dgm:prSet presAssocID="{43B6B502-338C-437F-AC77-7FB471547E38}" presName="box" presStyleLbl="node1" presStyleIdx="6" presStyleCnt="7"/>
      <dgm:spPr/>
      <dgm:t>
        <a:bodyPr/>
        <a:lstStyle/>
        <a:p>
          <a:endParaRPr lang="ru-RU"/>
        </a:p>
      </dgm:t>
    </dgm:pt>
    <dgm:pt modelId="{1AD9C897-430D-49C8-8DD6-900C76C48A2C}" type="pres">
      <dgm:prSet presAssocID="{43B6B502-338C-437F-AC77-7FB471547E38}" presName="img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6D748C34-B47C-48CF-8463-9F973039AE25}" type="pres">
      <dgm:prSet presAssocID="{43B6B502-338C-437F-AC77-7FB471547E38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085B6-3AD7-4FFD-8EE1-5D98C80E8F0B}" srcId="{3F5C9CBE-B812-4E6D-AC93-8712A0A37612}" destId="{753A5297-D4E6-4346-9055-D59293BCDAE6}" srcOrd="1" destOrd="0" parTransId="{BF0494E0-3C44-4572-80CA-F7EC6141EED7}" sibTransId="{A6FA1FC5-7074-4AC5-AAC4-B974204DC94C}"/>
    <dgm:cxn modelId="{268CCEC3-CF38-457B-B8BC-12B6D7D3A0C4}" type="presOf" srcId="{43B6B502-338C-437F-AC77-7FB471547E38}" destId="{6D748C34-B47C-48CF-8463-9F973039AE25}" srcOrd="1" destOrd="0" presId="urn:microsoft.com/office/officeart/2005/8/layout/vList4"/>
    <dgm:cxn modelId="{B40E800F-209D-40C4-B8BA-443E51962AA3}" type="presOf" srcId="{DAE284EE-CC02-4238-AC3F-D41F1B6F86B5}" destId="{4D95C42C-7021-4241-8582-6D1D920CE45D}" srcOrd="1" destOrd="0" presId="urn:microsoft.com/office/officeart/2005/8/layout/vList4"/>
    <dgm:cxn modelId="{833AF880-3F00-4937-B1F8-7F80F3618A48}" type="presOf" srcId="{3F5C9CBE-B812-4E6D-AC93-8712A0A37612}" destId="{48D6F8D8-944E-4C69-BFF8-7E40C941F82A}" srcOrd="1" destOrd="0" presId="urn:microsoft.com/office/officeart/2005/8/layout/vList4"/>
    <dgm:cxn modelId="{8062246B-CD29-48C7-BDCB-ADF4021DA62E}" type="presOf" srcId="{5EF9E2D2-437C-4EDC-B65D-72934FC8C0DD}" destId="{07750995-E7CA-494E-80B8-398598A6F91D}" srcOrd="0" destOrd="3" presId="urn:microsoft.com/office/officeart/2005/8/layout/vList4"/>
    <dgm:cxn modelId="{655B9AFD-A264-4BE8-A7E8-727C448610F0}" type="presOf" srcId="{44E149EF-396D-4E07-96F0-7F0C545A6FDD}" destId="{B3AAC5FD-73B0-45A1-B182-686EAB2AD2CE}" srcOrd="0" destOrd="0" presId="urn:microsoft.com/office/officeart/2005/8/layout/vList4"/>
    <dgm:cxn modelId="{5009D239-978F-4357-BB3D-5D8B8A5D1B63}" type="presOf" srcId="{A71A42D6-0395-4276-A9DA-672A9E7E2CD1}" destId="{07750995-E7CA-494E-80B8-398598A6F91D}" srcOrd="0" destOrd="5" presId="urn:microsoft.com/office/officeart/2005/8/layout/vList4"/>
    <dgm:cxn modelId="{ECC76EB1-FDED-4E82-8017-8570CCA1A483}" srcId="{41447919-F369-40FE-9465-BDB43A3DE344}" destId="{08420EE7-81C6-43F0-B55E-4229C849AFB2}" srcOrd="0" destOrd="0" parTransId="{ECF6DDAE-BD7D-4FE4-AF67-B4848D7E479C}" sibTransId="{2EB3BA2F-2678-4B2A-A1E9-FB2F2F8A57C5}"/>
    <dgm:cxn modelId="{388AA544-1115-4D69-A312-8E95AF43C24A}" srcId="{3F5C9CBE-B812-4E6D-AC93-8712A0A37612}" destId="{002CDED0-D1A3-4123-A328-94D813D34B56}" srcOrd="3" destOrd="0" parTransId="{C766A329-7F41-45D6-A1EC-EAB9974ED5BD}" sibTransId="{7F20B17B-D0BD-4172-AC68-D98D8ED67915}"/>
    <dgm:cxn modelId="{207E82E8-4B3B-44A1-800D-85AE09161D75}" type="presOf" srcId="{08420EE7-81C6-43F0-B55E-4229C849AFB2}" destId="{CE4065FF-EBF1-46B3-9B1F-061A6AFFD57E}" srcOrd="1" destOrd="0" presId="urn:microsoft.com/office/officeart/2005/8/layout/vList4"/>
    <dgm:cxn modelId="{61897DBD-EE59-42B1-B853-47C279CD6DE6}" srcId="{41447919-F369-40FE-9465-BDB43A3DE344}" destId="{96C234F5-ECE8-42A9-B6EC-71D34CDFAC32}" srcOrd="4" destOrd="0" parTransId="{E8B66247-F09D-4504-B4A0-52E6E8BF7763}" sibTransId="{FF4F36DB-2319-4EE0-96DD-B3D6157542D8}"/>
    <dgm:cxn modelId="{FAC2F511-ECFD-43DD-9F2D-C990A009D76A}" srcId="{41447919-F369-40FE-9465-BDB43A3DE344}" destId="{43B6B502-338C-437F-AC77-7FB471547E38}" srcOrd="6" destOrd="0" parTransId="{3F8740B3-5A4C-4406-B1F4-11EFA13C2F6F}" sibTransId="{07F8D616-6A69-408B-836A-A3D40E2C892F}"/>
    <dgm:cxn modelId="{53C7F18C-D403-4953-ABDC-07C37DAC49B6}" type="presOf" srcId="{B25A03F2-50D9-4DCA-AFA4-C557B09A0F88}" destId="{0B1AC06C-925C-43C7-9A71-19649BFD4023}" srcOrd="0" destOrd="0" presId="urn:microsoft.com/office/officeart/2005/8/layout/vList4"/>
    <dgm:cxn modelId="{DBDDACE8-1526-4EBF-87DA-D77956936FE1}" type="presOf" srcId="{7CEE8E0A-AE27-4BEC-81B6-B7B667E30C7C}" destId="{48D6F8D8-944E-4C69-BFF8-7E40C941F82A}" srcOrd="1" destOrd="1" presId="urn:microsoft.com/office/officeart/2005/8/layout/vList4"/>
    <dgm:cxn modelId="{BDCBB1D5-9C5F-49D6-BF4A-E2734039B17B}" srcId="{3F5C9CBE-B812-4E6D-AC93-8712A0A37612}" destId="{5EF9E2D2-437C-4EDC-B65D-72934FC8C0DD}" srcOrd="2" destOrd="0" parTransId="{C2A5436C-5A2C-4317-B275-DD0026F5681C}" sibTransId="{D5B55B2E-FB3F-474F-85D6-8D5C004B5551}"/>
    <dgm:cxn modelId="{4F3C0957-6380-4A77-9D23-212D2556C137}" type="presOf" srcId="{A71A42D6-0395-4276-A9DA-672A9E7E2CD1}" destId="{48D6F8D8-944E-4C69-BFF8-7E40C941F82A}" srcOrd="1" destOrd="5" presId="urn:microsoft.com/office/officeart/2005/8/layout/vList4"/>
    <dgm:cxn modelId="{97C8B9DC-A8B5-4663-80F1-D56EBCB8A22A}" type="presOf" srcId="{753A5297-D4E6-4346-9055-D59293BCDAE6}" destId="{07750995-E7CA-494E-80B8-398598A6F91D}" srcOrd="0" destOrd="2" presId="urn:microsoft.com/office/officeart/2005/8/layout/vList4"/>
    <dgm:cxn modelId="{92F7D74D-F120-47F8-ABBC-3CF95E9F607F}" srcId="{3F5C9CBE-B812-4E6D-AC93-8712A0A37612}" destId="{7CEE8E0A-AE27-4BEC-81B6-B7B667E30C7C}" srcOrd="0" destOrd="0" parTransId="{F11276BB-2345-4B95-A1BC-493CE7C89FCE}" sibTransId="{21AC59EF-18EF-4BF8-8739-3D636827F3AA}"/>
    <dgm:cxn modelId="{A6A74113-1E4B-404A-993F-6F93C1B10E42}" type="presOf" srcId="{3F5C9CBE-B812-4E6D-AC93-8712A0A37612}" destId="{07750995-E7CA-494E-80B8-398598A6F91D}" srcOrd="0" destOrd="0" presId="urn:microsoft.com/office/officeart/2005/8/layout/vList4"/>
    <dgm:cxn modelId="{E6701301-07DE-4819-9AB5-D8118140B6A9}" type="presOf" srcId="{002CDED0-D1A3-4123-A328-94D813D34B56}" destId="{07750995-E7CA-494E-80B8-398598A6F91D}" srcOrd="0" destOrd="4" presId="urn:microsoft.com/office/officeart/2005/8/layout/vList4"/>
    <dgm:cxn modelId="{2F27D213-C584-4131-BB3D-EF467955D607}" type="presOf" srcId="{B25A03F2-50D9-4DCA-AFA4-C557B09A0F88}" destId="{60037DA6-F229-48D7-8E4A-B72C810DE5D1}" srcOrd="1" destOrd="0" presId="urn:microsoft.com/office/officeart/2005/8/layout/vList4"/>
    <dgm:cxn modelId="{B09644F0-239F-4E46-BC57-1CE7F751C128}" type="presOf" srcId="{41447919-F369-40FE-9465-BDB43A3DE344}" destId="{FAEDF421-88FD-4545-8F69-308A925C24BE}" srcOrd="0" destOrd="0" presId="urn:microsoft.com/office/officeart/2005/8/layout/vList4"/>
    <dgm:cxn modelId="{D77825C6-3C12-4E35-98A1-FADD8046FC28}" type="presOf" srcId="{753A5297-D4E6-4346-9055-D59293BCDAE6}" destId="{48D6F8D8-944E-4C69-BFF8-7E40C941F82A}" srcOrd="1" destOrd="2" presId="urn:microsoft.com/office/officeart/2005/8/layout/vList4"/>
    <dgm:cxn modelId="{4FA0664E-BDAC-4B8A-99E9-8EA68F794985}" srcId="{3F5C9CBE-B812-4E6D-AC93-8712A0A37612}" destId="{A71A42D6-0395-4276-A9DA-672A9E7E2CD1}" srcOrd="4" destOrd="0" parTransId="{1AA6F687-D263-406A-B4D5-983CC999F868}" sibTransId="{B1E95CAF-86C2-4F6C-A250-941703122697}"/>
    <dgm:cxn modelId="{8EE4B5C0-1713-4904-9139-ABF3E510073B}" type="presOf" srcId="{002CDED0-D1A3-4123-A328-94D813D34B56}" destId="{48D6F8D8-944E-4C69-BFF8-7E40C941F82A}" srcOrd="1" destOrd="4" presId="urn:microsoft.com/office/officeart/2005/8/layout/vList4"/>
    <dgm:cxn modelId="{E8677B7A-541F-4805-8975-C15058D3AF79}" srcId="{41447919-F369-40FE-9465-BDB43A3DE344}" destId="{DAE284EE-CC02-4238-AC3F-D41F1B6F86B5}" srcOrd="1" destOrd="0" parTransId="{F21CE44A-B121-4BF5-8F39-E66BA4E84817}" sibTransId="{D4B2BC30-A8F9-4A21-AB15-470E0E39B635}"/>
    <dgm:cxn modelId="{D0CCA6C3-9D4D-45E5-B2B7-2FB0D22D5AF6}" type="presOf" srcId="{43B6B502-338C-437F-AC77-7FB471547E38}" destId="{14EE33D0-C551-4156-BB7C-6326E7FA3349}" srcOrd="0" destOrd="0" presId="urn:microsoft.com/office/officeart/2005/8/layout/vList4"/>
    <dgm:cxn modelId="{765F86B7-90B0-4437-8D88-9E0B992B4149}" srcId="{41447919-F369-40FE-9465-BDB43A3DE344}" destId="{3F5C9CBE-B812-4E6D-AC93-8712A0A37612}" srcOrd="3" destOrd="0" parTransId="{371AA698-AE0B-43C7-A2D4-2E7B193FE2CE}" sibTransId="{9BAF6C7C-F6F6-4B70-A378-4BE780398BD7}"/>
    <dgm:cxn modelId="{012D1EF4-4492-4B1F-9057-8EFACF1AD545}" type="presOf" srcId="{08420EE7-81C6-43F0-B55E-4229C849AFB2}" destId="{584D3B68-52DC-486D-9CD8-A1E6B362489A}" srcOrd="0" destOrd="0" presId="urn:microsoft.com/office/officeart/2005/8/layout/vList4"/>
    <dgm:cxn modelId="{A8E5E378-9249-432E-ADA9-5B1C3AE7387D}" type="presOf" srcId="{96C234F5-ECE8-42A9-B6EC-71D34CDFAC32}" destId="{CE8A26F3-3E11-42DF-9E32-CD21EC6101CE}" srcOrd="0" destOrd="0" presId="urn:microsoft.com/office/officeart/2005/8/layout/vList4"/>
    <dgm:cxn modelId="{288E92E3-A36A-4344-9F97-C7BBDBA49AE5}" type="presOf" srcId="{5EF9E2D2-437C-4EDC-B65D-72934FC8C0DD}" destId="{48D6F8D8-944E-4C69-BFF8-7E40C941F82A}" srcOrd="1" destOrd="3" presId="urn:microsoft.com/office/officeart/2005/8/layout/vList4"/>
    <dgm:cxn modelId="{BC362BA1-D280-48EC-B388-96BE62307B79}" srcId="{41447919-F369-40FE-9465-BDB43A3DE344}" destId="{44E149EF-396D-4E07-96F0-7F0C545A6FDD}" srcOrd="2" destOrd="0" parTransId="{DD053B37-DBBD-4DEA-821C-FF8EF2EC5DC9}" sibTransId="{B6E201DC-FFC5-4785-8B21-2504DA03E30A}"/>
    <dgm:cxn modelId="{9860E28C-E80D-41C7-8CDE-D28771BBB823}" type="presOf" srcId="{96C234F5-ECE8-42A9-B6EC-71D34CDFAC32}" destId="{51BE7D01-2FEB-4247-8922-B0BDAE448407}" srcOrd="1" destOrd="0" presId="urn:microsoft.com/office/officeart/2005/8/layout/vList4"/>
    <dgm:cxn modelId="{179CFD64-F81C-481B-A7A4-FBD1F7700E24}" type="presOf" srcId="{44E149EF-396D-4E07-96F0-7F0C545A6FDD}" destId="{36354A33-9532-4FC8-9158-39B8AFAC8A68}" srcOrd="1" destOrd="0" presId="urn:microsoft.com/office/officeart/2005/8/layout/vList4"/>
    <dgm:cxn modelId="{9870D807-AF4D-421A-BAE9-FB7F80280914}" srcId="{41447919-F369-40FE-9465-BDB43A3DE344}" destId="{B25A03F2-50D9-4DCA-AFA4-C557B09A0F88}" srcOrd="5" destOrd="0" parTransId="{0E72DE38-5849-408F-91FF-DC78AFFF7E70}" sibTransId="{705B0A13-AB46-4957-BB7B-AF9F28990E09}"/>
    <dgm:cxn modelId="{D13A3824-3D28-4F5F-9BAE-413A363E1A38}" type="presOf" srcId="{7CEE8E0A-AE27-4BEC-81B6-B7B667E30C7C}" destId="{07750995-E7CA-494E-80B8-398598A6F91D}" srcOrd="0" destOrd="1" presId="urn:microsoft.com/office/officeart/2005/8/layout/vList4"/>
    <dgm:cxn modelId="{072F4CFA-45E5-4A71-97CF-19117571DF4B}" type="presOf" srcId="{DAE284EE-CC02-4238-AC3F-D41F1B6F86B5}" destId="{23869053-41CD-475D-93E4-9EDEA9C1E4CB}" srcOrd="0" destOrd="0" presId="urn:microsoft.com/office/officeart/2005/8/layout/vList4"/>
    <dgm:cxn modelId="{025BC1B8-E49F-4F24-8393-13FBD2E935A5}" type="presParOf" srcId="{FAEDF421-88FD-4545-8F69-308A925C24BE}" destId="{3E66D8FC-5564-4582-B7E4-E8277221870A}" srcOrd="0" destOrd="0" presId="urn:microsoft.com/office/officeart/2005/8/layout/vList4"/>
    <dgm:cxn modelId="{4BFAD79F-CD62-4845-AEF3-E54B69EC63E9}" type="presParOf" srcId="{3E66D8FC-5564-4582-B7E4-E8277221870A}" destId="{584D3B68-52DC-486D-9CD8-A1E6B362489A}" srcOrd="0" destOrd="0" presId="urn:microsoft.com/office/officeart/2005/8/layout/vList4"/>
    <dgm:cxn modelId="{94980450-4D9B-4030-91D1-BFCA72C3A000}" type="presParOf" srcId="{3E66D8FC-5564-4582-B7E4-E8277221870A}" destId="{CA7222FC-52A6-4B85-B07C-561FA9697E84}" srcOrd="1" destOrd="0" presId="urn:microsoft.com/office/officeart/2005/8/layout/vList4"/>
    <dgm:cxn modelId="{FE8ECA03-52BC-485E-973F-A65923C3051C}" type="presParOf" srcId="{3E66D8FC-5564-4582-B7E4-E8277221870A}" destId="{CE4065FF-EBF1-46B3-9B1F-061A6AFFD57E}" srcOrd="2" destOrd="0" presId="urn:microsoft.com/office/officeart/2005/8/layout/vList4"/>
    <dgm:cxn modelId="{8BAF7248-53E1-44FE-91A0-FCB2F5CA3AEF}" type="presParOf" srcId="{FAEDF421-88FD-4545-8F69-308A925C24BE}" destId="{D3187BFA-E8E9-4C49-9A46-34A6F44A7EE1}" srcOrd="1" destOrd="0" presId="urn:microsoft.com/office/officeart/2005/8/layout/vList4"/>
    <dgm:cxn modelId="{CEFD8B53-FA73-487E-B681-5EFB264BCF0C}" type="presParOf" srcId="{FAEDF421-88FD-4545-8F69-308A925C24BE}" destId="{DFD21A90-4348-4609-9129-4749C33E5575}" srcOrd="2" destOrd="0" presId="urn:microsoft.com/office/officeart/2005/8/layout/vList4"/>
    <dgm:cxn modelId="{34DE2108-D7B6-4E4B-B18A-118BCE5B0042}" type="presParOf" srcId="{DFD21A90-4348-4609-9129-4749C33E5575}" destId="{23869053-41CD-475D-93E4-9EDEA9C1E4CB}" srcOrd="0" destOrd="0" presId="urn:microsoft.com/office/officeart/2005/8/layout/vList4"/>
    <dgm:cxn modelId="{DE99310F-2C07-4DD7-A270-472772E949C6}" type="presParOf" srcId="{DFD21A90-4348-4609-9129-4749C33E5575}" destId="{FB37B123-30F1-4B18-8A43-3B5A7E8BD1F0}" srcOrd="1" destOrd="0" presId="urn:microsoft.com/office/officeart/2005/8/layout/vList4"/>
    <dgm:cxn modelId="{66E4CCB9-E8DA-4790-9B9F-531E0FA09E7A}" type="presParOf" srcId="{DFD21A90-4348-4609-9129-4749C33E5575}" destId="{4D95C42C-7021-4241-8582-6D1D920CE45D}" srcOrd="2" destOrd="0" presId="urn:microsoft.com/office/officeart/2005/8/layout/vList4"/>
    <dgm:cxn modelId="{AF2D6D8D-5908-4ADB-8CC6-075CC9EFD6D1}" type="presParOf" srcId="{FAEDF421-88FD-4545-8F69-308A925C24BE}" destId="{C52C0A35-9AE8-41FA-9FAD-21DF5B8CF53E}" srcOrd="3" destOrd="0" presId="urn:microsoft.com/office/officeart/2005/8/layout/vList4"/>
    <dgm:cxn modelId="{DBD426C0-A528-4037-852C-EB43247570B9}" type="presParOf" srcId="{FAEDF421-88FD-4545-8F69-308A925C24BE}" destId="{7447D414-BC61-42B4-93BE-98D410ACA6D4}" srcOrd="4" destOrd="0" presId="urn:microsoft.com/office/officeart/2005/8/layout/vList4"/>
    <dgm:cxn modelId="{9522B230-4C03-47BA-822F-F994C33DE49B}" type="presParOf" srcId="{7447D414-BC61-42B4-93BE-98D410ACA6D4}" destId="{B3AAC5FD-73B0-45A1-B182-686EAB2AD2CE}" srcOrd="0" destOrd="0" presId="urn:microsoft.com/office/officeart/2005/8/layout/vList4"/>
    <dgm:cxn modelId="{713A9E56-4A33-452E-B93A-D3D9F58FC0F5}" type="presParOf" srcId="{7447D414-BC61-42B4-93BE-98D410ACA6D4}" destId="{48411261-E70A-4917-988C-C8698EAA1DA5}" srcOrd="1" destOrd="0" presId="urn:microsoft.com/office/officeart/2005/8/layout/vList4"/>
    <dgm:cxn modelId="{EE586493-1FED-4768-A558-D5650AD11D35}" type="presParOf" srcId="{7447D414-BC61-42B4-93BE-98D410ACA6D4}" destId="{36354A33-9532-4FC8-9158-39B8AFAC8A68}" srcOrd="2" destOrd="0" presId="urn:microsoft.com/office/officeart/2005/8/layout/vList4"/>
    <dgm:cxn modelId="{19785F31-18EA-4699-B833-04BD66F9042F}" type="presParOf" srcId="{FAEDF421-88FD-4545-8F69-308A925C24BE}" destId="{4B2983AB-46B9-4871-9069-DD3AC1453C39}" srcOrd="5" destOrd="0" presId="urn:microsoft.com/office/officeart/2005/8/layout/vList4"/>
    <dgm:cxn modelId="{1C956A33-0AE9-4AFF-9C3F-BD4745C64C13}" type="presParOf" srcId="{FAEDF421-88FD-4545-8F69-308A925C24BE}" destId="{64A62F79-0234-421C-92BB-0386B46BE3EF}" srcOrd="6" destOrd="0" presId="urn:microsoft.com/office/officeart/2005/8/layout/vList4"/>
    <dgm:cxn modelId="{E5D96741-64A0-41BD-8C88-5989AC03C201}" type="presParOf" srcId="{64A62F79-0234-421C-92BB-0386B46BE3EF}" destId="{07750995-E7CA-494E-80B8-398598A6F91D}" srcOrd="0" destOrd="0" presId="urn:microsoft.com/office/officeart/2005/8/layout/vList4"/>
    <dgm:cxn modelId="{EC2C7C7A-5E65-4E3A-A188-904AD4CBF15A}" type="presParOf" srcId="{64A62F79-0234-421C-92BB-0386B46BE3EF}" destId="{2B642FB4-4290-4CAD-A0E4-B5E9CDDAA7AC}" srcOrd="1" destOrd="0" presId="urn:microsoft.com/office/officeart/2005/8/layout/vList4"/>
    <dgm:cxn modelId="{0DFF2634-542F-4975-951A-6EC107CC4A90}" type="presParOf" srcId="{64A62F79-0234-421C-92BB-0386B46BE3EF}" destId="{48D6F8D8-944E-4C69-BFF8-7E40C941F82A}" srcOrd="2" destOrd="0" presId="urn:microsoft.com/office/officeart/2005/8/layout/vList4"/>
    <dgm:cxn modelId="{31AB5A08-5347-41EC-B0DD-A0897290864D}" type="presParOf" srcId="{FAEDF421-88FD-4545-8F69-308A925C24BE}" destId="{56A69016-5EBF-4522-8BCF-C5603F5FC822}" srcOrd="7" destOrd="0" presId="urn:microsoft.com/office/officeart/2005/8/layout/vList4"/>
    <dgm:cxn modelId="{2341AE45-47EE-47CC-8087-E84815F29132}" type="presParOf" srcId="{FAEDF421-88FD-4545-8F69-308A925C24BE}" destId="{7CABAFAC-7DD5-4BC0-A1D9-1373617576EF}" srcOrd="8" destOrd="0" presId="urn:microsoft.com/office/officeart/2005/8/layout/vList4"/>
    <dgm:cxn modelId="{56EA75A1-8265-4228-9470-CE8FFF5D0BFB}" type="presParOf" srcId="{7CABAFAC-7DD5-4BC0-A1D9-1373617576EF}" destId="{CE8A26F3-3E11-42DF-9E32-CD21EC6101CE}" srcOrd="0" destOrd="0" presId="urn:microsoft.com/office/officeart/2005/8/layout/vList4"/>
    <dgm:cxn modelId="{ACE0C50B-1D58-47AF-AC99-521D22D52097}" type="presParOf" srcId="{7CABAFAC-7DD5-4BC0-A1D9-1373617576EF}" destId="{E71F627C-52B7-4ABA-A79E-D8728AED7C67}" srcOrd="1" destOrd="0" presId="urn:microsoft.com/office/officeart/2005/8/layout/vList4"/>
    <dgm:cxn modelId="{9BC1579F-36A9-495A-9BEA-A646D6266F92}" type="presParOf" srcId="{7CABAFAC-7DD5-4BC0-A1D9-1373617576EF}" destId="{51BE7D01-2FEB-4247-8922-B0BDAE448407}" srcOrd="2" destOrd="0" presId="urn:microsoft.com/office/officeart/2005/8/layout/vList4"/>
    <dgm:cxn modelId="{40F6A969-C5C6-49EE-AE23-D0378813C125}" type="presParOf" srcId="{FAEDF421-88FD-4545-8F69-308A925C24BE}" destId="{6C1212AC-3C2C-44A2-982E-F15484E3B680}" srcOrd="9" destOrd="0" presId="urn:microsoft.com/office/officeart/2005/8/layout/vList4"/>
    <dgm:cxn modelId="{A6C408A1-85A8-4D34-AB8A-B619F50B5E5F}" type="presParOf" srcId="{FAEDF421-88FD-4545-8F69-308A925C24BE}" destId="{42AD8129-08F1-488C-986E-57158AEC3192}" srcOrd="10" destOrd="0" presId="urn:microsoft.com/office/officeart/2005/8/layout/vList4"/>
    <dgm:cxn modelId="{5B3EC88A-0A18-4994-AEEB-417BEE7F50D8}" type="presParOf" srcId="{42AD8129-08F1-488C-986E-57158AEC3192}" destId="{0B1AC06C-925C-43C7-9A71-19649BFD4023}" srcOrd="0" destOrd="0" presId="urn:microsoft.com/office/officeart/2005/8/layout/vList4"/>
    <dgm:cxn modelId="{D94D2D81-6D99-4A1F-A192-0E8E69ADDFCF}" type="presParOf" srcId="{42AD8129-08F1-488C-986E-57158AEC3192}" destId="{259956B0-0C02-49E6-8C31-23B5BE041337}" srcOrd="1" destOrd="0" presId="urn:microsoft.com/office/officeart/2005/8/layout/vList4"/>
    <dgm:cxn modelId="{CB216552-9F68-42A4-B095-25B058D944AA}" type="presParOf" srcId="{42AD8129-08F1-488C-986E-57158AEC3192}" destId="{60037DA6-F229-48D7-8E4A-B72C810DE5D1}" srcOrd="2" destOrd="0" presId="urn:microsoft.com/office/officeart/2005/8/layout/vList4"/>
    <dgm:cxn modelId="{4F18A5E1-3249-47E2-8821-40CC99636CDE}" type="presParOf" srcId="{FAEDF421-88FD-4545-8F69-308A925C24BE}" destId="{48902FD5-A156-4663-8299-52770624CB6E}" srcOrd="11" destOrd="0" presId="urn:microsoft.com/office/officeart/2005/8/layout/vList4"/>
    <dgm:cxn modelId="{6E35515F-4059-4FF0-A70B-16EBFB99FE73}" type="presParOf" srcId="{FAEDF421-88FD-4545-8F69-308A925C24BE}" destId="{8701F2CC-D2D0-43A1-AF80-218EEA92C35E}" srcOrd="12" destOrd="0" presId="urn:microsoft.com/office/officeart/2005/8/layout/vList4"/>
    <dgm:cxn modelId="{81C51914-022D-4BFE-8196-018A43698C5E}" type="presParOf" srcId="{8701F2CC-D2D0-43A1-AF80-218EEA92C35E}" destId="{14EE33D0-C551-4156-BB7C-6326E7FA3349}" srcOrd="0" destOrd="0" presId="urn:microsoft.com/office/officeart/2005/8/layout/vList4"/>
    <dgm:cxn modelId="{3551539A-C4A5-4A8B-9DD5-0F3140FF5450}" type="presParOf" srcId="{8701F2CC-D2D0-43A1-AF80-218EEA92C35E}" destId="{1AD9C897-430D-49C8-8DD6-900C76C48A2C}" srcOrd="1" destOrd="0" presId="urn:microsoft.com/office/officeart/2005/8/layout/vList4"/>
    <dgm:cxn modelId="{1E0FFB30-CEBB-48EB-A35F-27405B0F7025}" type="presParOf" srcId="{8701F2CC-D2D0-43A1-AF80-218EEA92C35E}" destId="{6D748C34-B47C-48CF-8463-9F973039AE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D3B68-52DC-486D-9CD8-A1E6B362489A}">
      <dsp:nvSpPr>
        <dsp:cNvPr id="0" name=""/>
        <dsp:cNvSpPr/>
      </dsp:nvSpPr>
      <dsp:spPr>
        <a:xfrm>
          <a:off x="0" y="0"/>
          <a:ext cx="8496944" cy="6522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latin typeface="Century Gothic" pitchFamily="34" charset="0"/>
            </a:rPr>
            <a:t>Залишити</a:t>
          </a:r>
          <a:r>
            <a:rPr lang="ru-RU" sz="1400" b="1" i="0" kern="1200" dirty="0" smtClean="0">
              <a:latin typeface="Century Gothic" pitchFamily="34" charset="0"/>
            </a:rPr>
            <a:t> </a:t>
          </a:r>
          <a:r>
            <a:rPr lang="ru-RU" sz="1400" b="1" i="0" kern="1200" dirty="0" err="1" smtClean="0">
              <a:latin typeface="Century Gothic" pitchFamily="34" charset="0"/>
            </a:rPr>
            <a:t>поточну</a:t>
          </a:r>
          <a:r>
            <a:rPr lang="ru-RU" sz="1400" b="1" i="0" kern="1200" dirty="0" smtClean="0">
              <a:latin typeface="Century Gothic" pitchFamily="34" charset="0"/>
            </a:rPr>
            <a:t> </a:t>
          </a:r>
          <a:r>
            <a:rPr lang="ru-RU" sz="1400" b="1" i="0" kern="1200" dirty="0" err="1" smtClean="0">
              <a:latin typeface="Century Gothic" pitchFamily="34" charset="0"/>
            </a:rPr>
            <a:t>вправу</a:t>
          </a:r>
          <a:r>
            <a:rPr lang="ru-RU" sz="1400" b="1" i="0" kern="1200" dirty="0" smtClean="0">
              <a:latin typeface="Century Gothic" pitchFamily="34" charset="0"/>
            </a:rPr>
            <a:t>,  </a:t>
          </a:r>
          <a:r>
            <a:rPr lang="ru-RU" sz="1400" b="1" i="0" kern="1200" dirty="0" err="1" smtClean="0">
              <a:latin typeface="Century Gothic" pitchFamily="34" charset="0"/>
            </a:rPr>
            <a:t>повернутися</a:t>
          </a:r>
          <a:r>
            <a:rPr lang="ru-RU" sz="1400" b="1" i="0" kern="1200" dirty="0" smtClean="0">
              <a:latin typeface="Century Gothic" pitchFamily="34" charset="0"/>
            </a:rPr>
            <a:t> в головне меню</a:t>
          </a:r>
          <a:endParaRPr lang="ru-RU" sz="1400" b="1" kern="1200" dirty="0">
            <a:latin typeface="Century Gothic" pitchFamily="34" charset="0"/>
          </a:endParaRPr>
        </a:p>
      </dsp:txBody>
      <dsp:txXfrm>
        <a:off x="1764610" y="0"/>
        <a:ext cx="6732333" cy="652220"/>
      </dsp:txXfrm>
    </dsp:sp>
    <dsp:sp modelId="{CA7222FC-52A6-4B85-B07C-561FA9697E84}">
      <dsp:nvSpPr>
        <dsp:cNvPr id="0" name=""/>
        <dsp:cNvSpPr/>
      </dsp:nvSpPr>
      <dsp:spPr>
        <a:xfrm>
          <a:off x="65222" y="65222"/>
          <a:ext cx="1699388" cy="521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69053-41CD-475D-93E4-9EDEA9C1E4CB}">
      <dsp:nvSpPr>
        <dsp:cNvPr id="0" name=""/>
        <dsp:cNvSpPr/>
      </dsp:nvSpPr>
      <dsp:spPr>
        <a:xfrm>
          <a:off x="0" y="717442"/>
          <a:ext cx="8496944" cy="652220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latin typeface="Century Gothic" pitchFamily="34" charset="0"/>
            </a:rPr>
            <a:t>Підтвердити</a:t>
          </a:r>
          <a:r>
            <a:rPr lang="ru-RU" sz="1400" b="1" kern="1200" dirty="0" smtClean="0">
              <a:latin typeface="Century Gothic" pitchFamily="34" charset="0"/>
            </a:rPr>
            <a:t> свою </a:t>
          </a:r>
          <a:r>
            <a:rPr lang="ru-RU" sz="1400" b="1" kern="1200" dirty="0" err="1" smtClean="0">
              <a:latin typeface="Century Gothic" pitchFamily="34" charset="0"/>
            </a:rPr>
            <a:t>відповідь</a:t>
          </a:r>
          <a:r>
            <a:rPr lang="ru-RU" sz="1100" b="1" kern="1200" dirty="0" smtClean="0">
              <a:latin typeface="Century Gothic" pitchFamily="34" charset="0"/>
            </a:rPr>
            <a:t>.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err="1" smtClean="0">
              <a:latin typeface="Century Gothic" pitchFamily="34" charset="0"/>
            </a:rPr>
            <a:t>Деякі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вправи</a:t>
          </a:r>
          <a:r>
            <a:rPr lang="ru-RU" sz="1100" b="1" kern="1200" dirty="0" smtClean="0">
              <a:latin typeface="Century Gothic" pitchFamily="34" charset="0"/>
            </a:rPr>
            <a:t> не </a:t>
          </a:r>
          <a:r>
            <a:rPr lang="ru-RU" sz="1100" b="1" kern="1200" dirty="0" err="1" smtClean="0">
              <a:latin typeface="Century Gothic" pitchFamily="34" charset="0"/>
            </a:rPr>
            <a:t>можутьвизначити</a:t>
          </a:r>
          <a:r>
            <a:rPr lang="ru-RU" sz="1100" b="1" kern="1200" dirty="0" smtClean="0">
              <a:latin typeface="Century Gothic" pitchFamily="34" charset="0"/>
            </a:rPr>
            <a:t>, </a:t>
          </a:r>
          <a:r>
            <a:rPr lang="ru-RU" sz="1100" b="1" kern="1200" dirty="0" err="1" smtClean="0">
              <a:latin typeface="Century Gothic" pitchFamily="34" charset="0"/>
            </a:rPr>
            <a:t>чи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виконав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дитина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поставлене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завдання</a:t>
          </a:r>
          <a:r>
            <a:rPr lang="ru-RU" sz="1100" b="1" kern="1200" dirty="0" smtClean="0">
              <a:latin typeface="Century Gothic" pitchFamily="34" charset="0"/>
            </a:rPr>
            <a:t>. В таких </a:t>
          </a:r>
          <a:r>
            <a:rPr lang="ru-RU" sz="1100" b="1" kern="1200" dirty="0" err="1" smtClean="0">
              <a:latin typeface="Century Gothic" pitchFamily="34" charset="0"/>
            </a:rPr>
            <a:t>випадкахпотрібно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натиснути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цю</a:t>
          </a:r>
          <a:r>
            <a:rPr lang="ru-RU" sz="1100" b="1" kern="1200" dirty="0" smtClean="0">
              <a:latin typeface="Century Gothic" pitchFamily="34" charset="0"/>
            </a:rPr>
            <a:t> кнопку, </a:t>
          </a:r>
          <a:r>
            <a:rPr lang="ru-RU" sz="1100" b="1" kern="1200" dirty="0" err="1" smtClean="0">
              <a:latin typeface="Century Gothic" pitchFamily="34" charset="0"/>
            </a:rPr>
            <a:t>щоб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заверщить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r>
            <a:rPr lang="ru-RU" sz="1100" b="1" kern="1200" dirty="0" err="1" smtClean="0">
              <a:latin typeface="Century Gothic" pitchFamily="34" charset="0"/>
            </a:rPr>
            <a:t>вправа</a:t>
          </a:r>
          <a:r>
            <a:rPr lang="ru-RU" sz="1100" b="1" kern="1200" dirty="0" smtClean="0">
              <a:latin typeface="Century Gothic" pitchFamily="34" charset="0"/>
            </a:rPr>
            <a:t>, </a:t>
          </a:r>
          <a:r>
            <a:rPr lang="ru-RU" sz="1100" b="1" kern="1200" dirty="0" err="1" smtClean="0">
              <a:latin typeface="Century Gothic" pitchFamily="34" charset="0"/>
            </a:rPr>
            <a:t>або</a:t>
          </a:r>
          <a:r>
            <a:rPr lang="ru-RU" sz="1100" b="1" kern="1200" dirty="0" smtClean="0">
              <a:latin typeface="Century Gothic" pitchFamily="34" charset="0"/>
            </a:rPr>
            <a:t> просто </a:t>
          </a:r>
          <a:r>
            <a:rPr lang="ru-RU" sz="1100" b="1" kern="1200" dirty="0" err="1" smtClean="0">
              <a:latin typeface="Century Gothic" pitchFamily="34" charset="0"/>
            </a:rPr>
            <a:t>натиснути</a:t>
          </a:r>
          <a:r>
            <a:rPr lang="ru-RU" sz="1100" b="1" kern="1200" dirty="0" smtClean="0">
              <a:latin typeface="Century Gothic" pitchFamily="34" charset="0"/>
            </a:rPr>
            <a:t>"</a:t>
          </a:r>
          <a:r>
            <a:rPr lang="ru-RU" sz="1100" b="1" kern="1200" dirty="0" err="1" smtClean="0">
              <a:latin typeface="Century Gothic" pitchFamily="34" charset="0"/>
            </a:rPr>
            <a:t>Enter</a:t>
          </a:r>
          <a:r>
            <a:rPr lang="ru-RU" sz="1100" b="1" kern="1200" dirty="0" smtClean="0">
              <a:latin typeface="Century Gothic" pitchFamily="34" charset="0"/>
            </a:rPr>
            <a:t>" на </a:t>
          </a:r>
          <a:r>
            <a:rPr lang="ru-RU" sz="1100" b="1" kern="1200" dirty="0" err="1" smtClean="0">
              <a:latin typeface="Century Gothic" pitchFamily="34" charset="0"/>
            </a:rPr>
            <a:t>клавіатурі</a:t>
          </a:r>
          <a:r>
            <a:rPr lang="ru-RU" sz="1100" b="1" kern="1200" dirty="0" smtClean="0">
              <a:latin typeface="Century Gothic" pitchFamily="34" charset="0"/>
            </a:rPr>
            <a:t>.</a:t>
          </a:r>
          <a:endParaRPr lang="ru-RU" sz="1100" b="1" kern="1200" dirty="0">
            <a:latin typeface="Century Gothic" pitchFamily="34" charset="0"/>
          </a:endParaRPr>
        </a:p>
      </dsp:txBody>
      <dsp:txXfrm>
        <a:off x="1764610" y="717442"/>
        <a:ext cx="6732333" cy="652220"/>
      </dsp:txXfrm>
    </dsp:sp>
    <dsp:sp modelId="{FB37B123-30F1-4B18-8A43-3B5A7E8BD1F0}">
      <dsp:nvSpPr>
        <dsp:cNvPr id="0" name=""/>
        <dsp:cNvSpPr/>
      </dsp:nvSpPr>
      <dsp:spPr>
        <a:xfrm>
          <a:off x="65222" y="782665"/>
          <a:ext cx="1699388" cy="521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AC5FD-73B0-45A1-B182-686EAB2AD2CE}">
      <dsp:nvSpPr>
        <dsp:cNvPr id="0" name=""/>
        <dsp:cNvSpPr/>
      </dsp:nvSpPr>
      <dsp:spPr>
        <a:xfrm>
          <a:off x="0" y="1489685"/>
          <a:ext cx="8496944" cy="65222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err="1" smtClean="0">
              <a:solidFill>
                <a:schemeClr val="bg1"/>
              </a:solidFill>
              <a:latin typeface="Century Gothic" pitchFamily="34" charset="0"/>
            </a:rPr>
            <a:t>Показує</a:t>
          </a:r>
          <a:r>
            <a:rPr lang="ru-RU" sz="120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  <a:latin typeface="Century Gothic" pitchFamily="34" charset="0"/>
            </a:rPr>
            <a:t>поточний</a:t>
          </a:r>
          <a:r>
            <a:rPr lang="ru-RU" sz="120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  <a:latin typeface="Century Gothic" pitchFamily="34" charset="0"/>
            </a:rPr>
            <a:t>рівень</a:t>
          </a:r>
          <a:r>
            <a:rPr lang="ru-RU" sz="120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  <a:latin typeface="Century Gothic" pitchFamily="34" charset="0"/>
            </a:rPr>
            <a:t>вправи</a:t>
          </a:r>
          <a:r>
            <a:rPr lang="ru-RU" sz="1200" b="1" kern="1200" dirty="0" smtClean="0">
              <a:solidFill>
                <a:schemeClr val="bg1"/>
              </a:solidFill>
              <a:latin typeface="Century Gothic" pitchFamily="34" charset="0"/>
            </a:rPr>
            <a:t>.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Натисніть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на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стрілки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,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щоб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вибрати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інший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рівень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.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Зазвичай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у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вправах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присутній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кілька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рівнів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завдань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,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однак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у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n-US" sz="1050" b="1" kern="1200" dirty="0" err="1" smtClean="0">
              <a:solidFill>
                <a:schemeClr val="bg1"/>
              </a:solidFill>
              <a:latin typeface="Century Gothic" pitchFamily="34" charset="0"/>
            </a:rPr>
            <a:t>GCompris</a:t>
          </a:r>
          <a:r>
            <a:rPr lang="en-US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можна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перейти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з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рівня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на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рівень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без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необхідності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виконувати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всі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попередні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рівні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ru-RU" sz="1050" b="1" kern="1200" dirty="0" err="1" smtClean="0">
              <a:solidFill>
                <a:schemeClr val="bg1"/>
              </a:solidFill>
              <a:latin typeface="Century Gothic" pitchFamily="34" charset="0"/>
            </a:rPr>
            <a:t>вправи</a:t>
          </a:r>
          <a:r>
            <a:rPr lang="ru-RU" sz="1050" b="1" kern="1200" dirty="0" smtClean="0">
              <a:solidFill>
                <a:schemeClr val="bg1"/>
              </a:solidFill>
              <a:latin typeface="Century Gothic" pitchFamily="34" charset="0"/>
            </a:rPr>
            <a:t>.</a:t>
          </a:r>
          <a:endParaRPr lang="ru-RU" sz="1050" b="1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1764610" y="1489685"/>
        <a:ext cx="6732333" cy="652220"/>
      </dsp:txXfrm>
    </dsp:sp>
    <dsp:sp modelId="{48411261-E70A-4917-988C-C8698EAA1DA5}">
      <dsp:nvSpPr>
        <dsp:cNvPr id="0" name=""/>
        <dsp:cNvSpPr/>
      </dsp:nvSpPr>
      <dsp:spPr>
        <a:xfrm>
          <a:off x="65222" y="1500108"/>
          <a:ext cx="1699388" cy="521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50995-E7CA-494E-80B8-398598A6F91D}">
      <dsp:nvSpPr>
        <dsp:cNvPr id="0" name=""/>
        <dsp:cNvSpPr/>
      </dsp:nvSpPr>
      <dsp:spPr>
        <a:xfrm>
          <a:off x="0" y="2152328"/>
          <a:ext cx="8496944" cy="72894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  <a:p>
          <a:pPr marL="0" lvl="1" indent="0" algn="l" defTabSz="2222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500" kern="1200" dirty="0" smtClean="0"/>
            <a:t> </a:t>
          </a:r>
          <a:r>
            <a:rPr lang="ru-RU" sz="1400" b="1" kern="1200" dirty="0" smtClean="0">
              <a:latin typeface="Century Gothic" pitchFamily="34" charset="0"/>
            </a:rPr>
            <a:t>Открыть   окно   с   детальным   описанием упражнения. </a:t>
          </a:r>
          <a:endParaRPr lang="ru-RU" sz="1400" b="1" kern="1200" dirty="0">
            <a:latin typeface="Century Gothic" pitchFamily="34" charset="0"/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latin typeface="Century Gothic" pitchFamily="34" charset="0"/>
            </a:rPr>
            <a:t>Некоторые сложные упражнения невозможно описать в окне описания, поэтому дополнительную информацию о них можно получить при помощи этой опции.</a:t>
          </a:r>
          <a:endParaRPr lang="ru-RU" sz="1200" b="1" kern="1200" dirty="0">
            <a:latin typeface="Century Gothic" pitchFamily="34" charset="0"/>
          </a:endParaRPr>
        </a:p>
        <a:p>
          <a:pPr marL="57150" lvl="1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  <a:p>
          <a:pPr marL="57150" lvl="1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  <a:p>
          <a:pPr marL="57150" lvl="1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</dsp:txBody>
      <dsp:txXfrm>
        <a:off x="1764610" y="2152328"/>
        <a:ext cx="6732333" cy="728941"/>
      </dsp:txXfrm>
    </dsp:sp>
    <dsp:sp modelId="{2B642FB4-4290-4CAD-A0E4-B5E9CDDAA7AC}">
      <dsp:nvSpPr>
        <dsp:cNvPr id="0" name=""/>
        <dsp:cNvSpPr/>
      </dsp:nvSpPr>
      <dsp:spPr>
        <a:xfrm>
          <a:off x="65222" y="2255911"/>
          <a:ext cx="1699388" cy="521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A26F3-3E11-42DF-9E32-CD21EC6101CE}">
      <dsp:nvSpPr>
        <dsp:cNvPr id="0" name=""/>
        <dsp:cNvSpPr/>
      </dsp:nvSpPr>
      <dsp:spPr>
        <a:xfrm>
          <a:off x="0" y="2946492"/>
          <a:ext cx="8496944" cy="65222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</a:rPr>
            <a:t>Інформаційне віконце про GCompris, яке </a:t>
          </a:r>
          <a:r>
            <a:rPr lang="ru-RU" sz="1800" b="1" kern="1200" dirty="0" err="1" smtClean="0">
              <a:latin typeface="Century Gothic" pitchFamily="34" charset="0"/>
            </a:rPr>
            <a:t>показує</a:t>
          </a:r>
          <a:r>
            <a:rPr lang="ru-RU" sz="1800" b="1" kern="1200" dirty="0" smtClean="0">
              <a:latin typeface="Century Gothic" pitchFamily="34" charset="0"/>
            </a:rPr>
            <a:t> встановлену версію програми</a:t>
          </a:r>
          <a:endParaRPr lang="ru-RU" sz="1800" b="1" kern="1200" dirty="0">
            <a:latin typeface="Century Gothic" pitchFamily="34" charset="0"/>
          </a:endParaRPr>
        </a:p>
      </dsp:txBody>
      <dsp:txXfrm>
        <a:off x="1764610" y="2946492"/>
        <a:ext cx="6732333" cy="652220"/>
      </dsp:txXfrm>
    </dsp:sp>
    <dsp:sp modelId="{E71F627C-52B7-4ABA-A79E-D8728AED7C67}">
      <dsp:nvSpPr>
        <dsp:cNvPr id="0" name=""/>
        <dsp:cNvSpPr/>
      </dsp:nvSpPr>
      <dsp:spPr>
        <a:xfrm>
          <a:off x="65222" y="3011714"/>
          <a:ext cx="1699388" cy="521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AC06C-925C-43C7-9A71-19649BFD4023}">
      <dsp:nvSpPr>
        <dsp:cNvPr id="0" name=""/>
        <dsp:cNvSpPr/>
      </dsp:nvSpPr>
      <dsp:spPr>
        <a:xfrm>
          <a:off x="0" y="3663935"/>
          <a:ext cx="8496944" cy="652220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</a:rPr>
            <a:t>Вихід з </a:t>
          </a:r>
          <a:r>
            <a:rPr lang="en-US" sz="2000" b="1" kern="1200" dirty="0" smtClean="0">
              <a:latin typeface="Century Gothic" pitchFamily="34" charset="0"/>
            </a:rPr>
            <a:t>GCompris</a:t>
          </a:r>
          <a:endParaRPr lang="ru-RU" sz="1800" b="1" kern="1200" dirty="0">
            <a:latin typeface="Century Gothic" pitchFamily="34" charset="0"/>
          </a:endParaRPr>
        </a:p>
      </dsp:txBody>
      <dsp:txXfrm>
        <a:off x="1764610" y="3663935"/>
        <a:ext cx="6732333" cy="652220"/>
      </dsp:txXfrm>
    </dsp:sp>
    <dsp:sp modelId="{259956B0-0C02-49E6-8C31-23B5BE041337}">
      <dsp:nvSpPr>
        <dsp:cNvPr id="0" name=""/>
        <dsp:cNvSpPr/>
      </dsp:nvSpPr>
      <dsp:spPr>
        <a:xfrm>
          <a:off x="65222" y="3729157"/>
          <a:ext cx="1699388" cy="521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E33D0-C551-4156-BB7C-6326E7FA3349}">
      <dsp:nvSpPr>
        <dsp:cNvPr id="0" name=""/>
        <dsp:cNvSpPr/>
      </dsp:nvSpPr>
      <dsp:spPr>
        <a:xfrm>
          <a:off x="0" y="4381378"/>
          <a:ext cx="8496944" cy="65222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</a:rPr>
            <a:t>Меню налаштувань</a:t>
          </a:r>
          <a:endParaRPr lang="ru-RU" sz="1800" b="1" kern="1200" dirty="0">
            <a:latin typeface="Century Gothic" pitchFamily="34" charset="0"/>
          </a:endParaRPr>
        </a:p>
      </dsp:txBody>
      <dsp:txXfrm>
        <a:off x="1764610" y="4381378"/>
        <a:ext cx="6732333" cy="652220"/>
      </dsp:txXfrm>
    </dsp:sp>
    <dsp:sp modelId="{1AD9C897-430D-49C8-8DD6-900C76C48A2C}">
      <dsp:nvSpPr>
        <dsp:cNvPr id="0" name=""/>
        <dsp:cNvSpPr/>
      </dsp:nvSpPr>
      <dsp:spPr>
        <a:xfrm>
          <a:off x="65222" y="4446600"/>
          <a:ext cx="1699388" cy="521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evseoboi.com.ua/oboi-wallpapers/grafika-3d/page,2,1630-prazdnichnye-i-abstraktnye-fony-87-oboev.html" TargetMode="External"/><Relationship Id="rId2" Type="http://schemas.openxmlformats.org/officeDocument/2006/relationships/hyperlink" Target="http://www.mobilmusic.ru/wallpaper.php?id=419333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92916" y="-56259"/>
            <a:ext cx="8183593" cy="244827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Використання 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вільного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програмного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забезпечення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GCоmpric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на уроках 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інформатики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 rot="21163628">
            <a:off x="4807571" y="2815818"/>
            <a:ext cx="3416424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Вправи з мишкою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          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Calibri" pitchFamily="34" charset="0"/>
              </a:rPr>
              <a:t>По </a:t>
            </a:r>
            <a:r>
              <a:rPr lang="ru-RU" dirty="0" err="1" smtClean="0">
                <a:latin typeface="Calibri" pitchFamily="34" charset="0"/>
              </a:rPr>
              <a:t>акваріуму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плавають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рибки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Calibri" pitchFamily="34" charset="0"/>
              </a:rPr>
              <a:t>Ваше </a:t>
            </a:r>
            <a:r>
              <a:rPr lang="ru-RU" sz="2600" dirty="0" err="1" smtClean="0">
                <a:latin typeface="Calibri" pitchFamily="34" charset="0"/>
              </a:rPr>
              <a:t>завдання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встановлюючи</a:t>
            </a:r>
            <a:r>
              <a:rPr lang="ru-RU" sz="2600" dirty="0" smtClean="0">
                <a:latin typeface="Calibri" pitchFamily="34" charset="0"/>
              </a:rPr>
              <a:t> на них </a:t>
            </a:r>
            <a:r>
              <a:rPr lang="ru-RU" sz="2600" dirty="0" err="1" smtClean="0">
                <a:latin typeface="Calibri" pitchFamily="34" charset="0"/>
              </a:rPr>
              <a:t>вказівник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миші</a:t>
            </a:r>
            <a:r>
              <a:rPr lang="ru-RU" sz="2600" dirty="0" smtClean="0">
                <a:latin typeface="Calibri" pitchFamily="34" charset="0"/>
              </a:rPr>
              <a:t>, клацнувши один раз </a:t>
            </a:r>
            <a:r>
              <a:rPr lang="ru-RU" sz="2600" dirty="0" err="1" smtClean="0">
                <a:latin typeface="Calibri" pitchFamily="34" charset="0"/>
              </a:rPr>
              <a:t>лівою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клавішею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поки</a:t>
            </a:r>
            <a:r>
              <a:rPr lang="ru-RU" sz="2600" dirty="0" smtClean="0">
                <a:latin typeface="Calibri" pitchFamily="34" charset="0"/>
              </a:rPr>
              <a:t> вони не </a:t>
            </a:r>
            <a:r>
              <a:rPr lang="ru-RU" sz="2600" dirty="0" err="1" smtClean="0">
                <a:latin typeface="Calibri" pitchFamily="34" charset="0"/>
              </a:rPr>
              <a:t>спливли</a:t>
            </a:r>
            <a:r>
              <a:rPr lang="ru-RU" sz="2600" dirty="0" smtClean="0">
                <a:latin typeface="Calibri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600" dirty="0">
              <a:latin typeface="+mj-lt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7"/>
            <a:ext cx="936104" cy="6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048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191683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Діти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навички</a:t>
            </a:r>
            <a:r>
              <a:rPr lang="ru-RU" dirty="0" smtClean="0">
                <a:latin typeface="Calibri" pitchFamily="34" charset="0"/>
              </a:rPr>
              <a:t> установки курсору в </a:t>
            </a:r>
            <a:r>
              <a:rPr lang="ru-RU" dirty="0" err="1" smtClean="0">
                <a:latin typeface="Calibri" pitchFamily="34" charset="0"/>
              </a:rPr>
              <a:t>потрібне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положення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фіксування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клацанням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Полий квіти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err="1" smtClean="0">
                <a:latin typeface="Calibri" pitchFamily="34" charset="0"/>
              </a:rPr>
              <a:t>Завдяки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цій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вправі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тренується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чіткість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переміщення</a:t>
            </a:r>
            <a:r>
              <a:rPr lang="ru-RU" sz="2000" b="1" dirty="0" smtClean="0">
                <a:latin typeface="Calibri" pitchFamily="34" charset="0"/>
              </a:rPr>
              <a:t> курсору по </a:t>
            </a:r>
            <a:r>
              <a:rPr lang="ru-RU" sz="2000" b="1" dirty="0" err="1" smtClean="0">
                <a:latin typeface="Calibri" pitchFamily="34" charset="0"/>
              </a:rPr>
              <a:t>екрану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монітора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512168" cy="10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060848"/>
            <a:ext cx="396044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Calibri" pitchFamily="34" charset="0"/>
              </a:rPr>
              <a:t>Потрібно</a:t>
            </a:r>
            <a:r>
              <a:rPr lang="ru-RU" sz="2400" dirty="0" smtClean="0">
                <a:latin typeface="Calibri" pitchFamily="34" charset="0"/>
              </a:rPr>
              <a:t> провести курсор </a:t>
            </a:r>
            <a:r>
              <a:rPr lang="ru-RU" sz="2400" dirty="0" err="1" smtClean="0">
                <a:latin typeface="Calibri" pitchFamily="34" charset="0"/>
              </a:rPr>
              <a:t>уздовж</a:t>
            </a:r>
            <a:r>
              <a:rPr lang="ru-RU" sz="2400" dirty="0" smtClean="0">
                <a:latin typeface="Calibri" pitchFamily="34" charset="0"/>
              </a:rPr>
              <a:t> (</a:t>
            </a:r>
            <a:r>
              <a:rPr lang="ru-RU" sz="2400" dirty="0" err="1" smtClean="0">
                <a:latin typeface="Calibri" pitchFamily="34" charset="0"/>
              </a:rPr>
              <a:t>всередині</a:t>
            </a:r>
            <a:r>
              <a:rPr lang="ru-RU" sz="2400" dirty="0" smtClean="0">
                <a:latin typeface="Calibri" pitchFamily="34" charset="0"/>
              </a:rPr>
              <a:t>) шлангу </a:t>
            </a:r>
            <a:r>
              <a:rPr lang="ru-RU" sz="2400" dirty="0" err="1" smtClean="0">
                <a:latin typeface="Calibri" pitchFamily="34" charset="0"/>
              </a:rPr>
              <a:t>зліва</a:t>
            </a:r>
            <a:r>
              <a:rPr lang="ru-RU" sz="2400" dirty="0" smtClean="0">
                <a:latin typeface="Calibri" pitchFamily="34" charset="0"/>
              </a:rPr>
              <a:t> направо. 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Тим самим </a:t>
            </a:r>
            <a:r>
              <a:rPr lang="ru-RU" sz="2400" dirty="0" err="1" smtClean="0">
                <a:latin typeface="Calibri" pitchFamily="34" charset="0"/>
              </a:rPr>
              <a:t>ви</a:t>
            </a:r>
            <a:r>
              <a:rPr lang="ru-RU" sz="2400" dirty="0" smtClean="0">
                <a:latin typeface="Calibri" pitchFamily="34" charset="0"/>
              </a:rPr>
              <a:t> проводите воду до </a:t>
            </a:r>
            <a:r>
              <a:rPr lang="ru-RU" sz="2400" dirty="0" err="1" smtClean="0">
                <a:latin typeface="Calibri" pitchFamily="34" charset="0"/>
              </a:rPr>
              <a:t>квітів</a:t>
            </a:r>
            <a:r>
              <a:rPr lang="ru-RU" sz="2400" dirty="0" smtClean="0">
                <a:latin typeface="Calibri" pitchFamily="34" charset="0"/>
              </a:rPr>
              <a:t>. 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З </a:t>
            </a:r>
            <a:r>
              <a:rPr lang="ru-RU" sz="2400" dirty="0" err="1" smtClean="0">
                <a:latin typeface="Calibri" pitchFamily="34" charset="0"/>
              </a:rPr>
              <a:t>кожним</a:t>
            </a:r>
            <a:r>
              <a:rPr lang="ru-RU" sz="2400" dirty="0" smtClean="0">
                <a:latin typeface="Calibri" pitchFamily="34" charset="0"/>
              </a:rPr>
              <a:t> разом форма шланга </a:t>
            </a:r>
            <a:r>
              <a:rPr lang="ru-RU" sz="2400" dirty="0" err="1" smtClean="0">
                <a:latin typeface="Calibri" pitchFamily="34" charset="0"/>
              </a:rPr>
              <a:t>ускладнюється</a:t>
            </a:r>
            <a:r>
              <a:rPr lang="ru-RU" sz="2400" dirty="0" smtClean="0">
                <a:latin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</a:rPr>
              <a:t>Якщо</a:t>
            </a:r>
            <a:r>
              <a:rPr lang="ru-RU" sz="2400" dirty="0" smtClean="0">
                <a:latin typeface="Calibri" pitchFamily="34" charset="0"/>
              </a:rPr>
              <a:t> курсор </a:t>
            </a:r>
            <a:r>
              <a:rPr lang="ru-RU" sz="2400" dirty="0" err="1" smtClean="0">
                <a:latin typeface="Calibri" pitchFamily="34" charset="0"/>
              </a:rPr>
              <a:t>випадає</a:t>
            </a:r>
            <a:r>
              <a:rPr lang="ru-RU" sz="2400" dirty="0" smtClean="0">
                <a:latin typeface="Calibri" pitchFamily="34" charset="0"/>
              </a:rPr>
              <a:t> за </a:t>
            </a:r>
            <a:r>
              <a:rPr lang="ru-RU" sz="2400" dirty="0" err="1" smtClean="0">
                <a:latin typeface="Calibri" pitchFamily="34" charset="0"/>
              </a:rPr>
              <a:t>межі</a:t>
            </a:r>
            <a:r>
              <a:rPr lang="ru-RU" sz="2400" dirty="0" smtClean="0">
                <a:latin typeface="Calibri" pitchFamily="34" charset="0"/>
              </a:rPr>
              <a:t> шланга то вода </a:t>
            </a:r>
            <a:r>
              <a:rPr lang="ru-RU" sz="2400" dirty="0" err="1" smtClean="0">
                <a:latin typeface="Calibri" pitchFamily="34" charset="0"/>
              </a:rPr>
              <a:t>повертається</a:t>
            </a:r>
            <a:r>
              <a:rPr lang="ru-RU" sz="2400" dirty="0" smtClean="0">
                <a:latin typeface="Calibri" pitchFamily="34" charset="0"/>
              </a:rPr>
              <a:t> назад.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63" y="3284984"/>
            <a:ext cx="4506527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Сама проста вправа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err="1" smtClean="0">
                <a:latin typeface="+mj-lt"/>
              </a:rPr>
              <a:t>Потрібно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переміщати</a:t>
            </a:r>
            <a:r>
              <a:rPr lang="ru-RU" dirty="0" smtClean="0">
                <a:latin typeface="+mj-lt"/>
              </a:rPr>
              <a:t> курсор у </a:t>
            </a:r>
            <a:r>
              <a:rPr lang="ru-RU" dirty="0" err="1" smtClean="0">
                <a:latin typeface="+mj-lt"/>
              </a:rPr>
              <a:t>вигляді</a:t>
            </a:r>
            <a:r>
              <a:rPr lang="ru-RU" dirty="0" smtClean="0">
                <a:latin typeface="+mj-lt"/>
              </a:rPr>
              <a:t> губки по «</a:t>
            </a:r>
            <a:r>
              <a:rPr lang="ru-RU" dirty="0" err="1" smtClean="0">
                <a:latin typeface="+mj-lt"/>
              </a:rPr>
              <a:t>брудній</a:t>
            </a:r>
            <a:r>
              <a:rPr lang="ru-RU" dirty="0" smtClean="0">
                <a:latin typeface="+mj-lt"/>
              </a:rPr>
              <a:t>» </a:t>
            </a:r>
            <a:r>
              <a:rPr lang="ru-RU" dirty="0" err="1" smtClean="0">
                <a:latin typeface="+mj-lt"/>
              </a:rPr>
              <a:t>картинці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щоб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її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очистити</a:t>
            </a:r>
            <a:r>
              <a:rPr lang="ru-RU" dirty="0" smtClean="0">
                <a:latin typeface="+mj-lt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 smtClean="0">
                <a:latin typeface="+mj-lt"/>
              </a:rPr>
              <a:t>Це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завдання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більше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підійде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тим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хто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вперше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має</a:t>
            </a:r>
            <a:r>
              <a:rPr lang="ru-RU" dirty="0" smtClean="0">
                <a:latin typeface="+mj-lt"/>
              </a:rPr>
              <a:t> справу </a:t>
            </a:r>
            <a:r>
              <a:rPr lang="ru-RU" dirty="0" err="1" smtClean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 мишкою. </a:t>
            </a:r>
            <a:endParaRPr lang="ru-RU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</a:rPr>
              <a:t>Тут </a:t>
            </a:r>
            <a:r>
              <a:rPr lang="ru-RU" sz="2000" b="1" dirty="0" err="1" smtClean="0">
                <a:latin typeface="+mj-lt"/>
              </a:rPr>
              <a:t>можна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відпрацювати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і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положення</a:t>
            </a:r>
            <a:r>
              <a:rPr lang="ru-RU" sz="2000" b="1" dirty="0" smtClean="0">
                <a:latin typeface="+mj-lt"/>
              </a:rPr>
              <a:t> руки на </a:t>
            </a:r>
            <a:r>
              <a:rPr lang="ru-RU" sz="2000" b="1" dirty="0" err="1" smtClean="0">
                <a:latin typeface="+mj-lt"/>
              </a:rPr>
              <a:t>мишці</a:t>
            </a:r>
            <a:r>
              <a:rPr lang="ru-RU" sz="2000" b="1" dirty="0" smtClean="0">
                <a:latin typeface="+mj-lt"/>
              </a:rPr>
              <a:t>, </a:t>
            </a:r>
            <a:r>
              <a:rPr lang="ru-RU" sz="2000" b="1" dirty="0" err="1" smtClean="0">
                <a:latin typeface="+mj-lt"/>
              </a:rPr>
              <a:t>і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техніку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її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переміщення</a:t>
            </a:r>
            <a:r>
              <a:rPr lang="ru-RU" sz="2000" b="1" dirty="0" smtClean="0">
                <a:latin typeface="+mj-lt"/>
              </a:rPr>
              <a:t> по столу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3"/>
            <a:ext cx="1440160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427535" cy="327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Рухай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клацай </a:t>
            </a:r>
            <a:r>
              <a:rPr lang="ru-RU" dirty="0" err="1" smtClean="0"/>
              <a:t>мишею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очистити</a:t>
            </a:r>
            <a:r>
              <a:rPr lang="ru-RU" dirty="0" smtClean="0"/>
              <a:t> картинку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блоків</a:t>
            </a:r>
            <a:r>
              <a:rPr lang="ru-RU" dirty="0" smtClean="0"/>
              <a:t>, </a:t>
            </a:r>
            <a:r>
              <a:rPr lang="ru-RU" dirty="0" err="1" smtClean="0"/>
              <a:t>клацаючи</a:t>
            </a:r>
            <a:r>
              <a:rPr lang="ru-RU" dirty="0" smtClean="0"/>
              <a:t> на них </a:t>
            </a:r>
            <a:r>
              <a:rPr lang="ru-RU" dirty="0" err="1" smtClean="0"/>
              <a:t>лівою</a:t>
            </a:r>
            <a:r>
              <a:rPr lang="ru-RU" dirty="0" smtClean="0"/>
              <a:t> </a:t>
            </a:r>
            <a:r>
              <a:rPr lang="ru-RU" dirty="0" err="1" smtClean="0"/>
              <a:t>клавішею</a:t>
            </a:r>
            <a:r>
              <a:rPr lang="ru-RU" dirty="0" smtClean="0"/>
              <a:t> </a:t>
            </a:r>
            <a:r>
              <a:rPr lang="ru-RU" dirty="0" err="1" smtClean="0"/>
              <a:t>миші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Гра</a:t>
            </a:r>
            <a:r>
              <a:rPr lang="ru-RU" dirty="0" smtClean="0"/>
              <a:t> для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мишкою.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96952"/>
            <a:ext cx="43304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Рух мишкою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r>
              <a:rPr lang="ru-RU" dirty="0" smtClean="0"/>
              <a:t>Мета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очистити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блоків</a:t>
            </a:r>
            <a:r>
              <a:rPr lang="ru-RU" dirty="0" smtClean="0"/>
              <a:t>, </a:t>
            </a:r>
            <a:r>
              <a:rPr lang="ru-RU" dirty="0" err="1" smtClean="0"/>
              <a:t>рухаючи</a:t>
            </a:r>
            <a:r>
              <a:rPr lang="ru-RU" dirty="0" smtClean="0"/>
              <a:t> мишкою,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клацаючи</a:t>
            </a:r>
            <a:r>
              <a:rPr lang="ru-RU" dirty="0" smtClean="0"/>
              <a:t> кнопками.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786" y="2708920"/>
            <a:ext cx="4844243" cy="386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</a:t>
            </a:r>
            <a:r>
              <a:rPr lang="uk-UA" sz="3100" b="1" dirty="0" smtClean="0"/>
              <a:t>Вправи для дітей, які почувають себе впевнено з мишкою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3816424" cy="42379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Тут </a:t>
            </a:r>
            <a:r>
              <a:rPr lang="ru-RU" dirty="0" err="1" smtClean="0">
                <a:latin typeface="+mj-lt"/>
              </a:rPr>
              <a:t>потрібно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послідовно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клацати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сині</a:t>
            </a:r>
            <a:r>
              <a:rPr lang="ru-RU" dirty="0" smtClean="0">
                <a:latin typeface="+mj-lt"/>
              </a:rPr>
              <a:t> кружечки, </a:t>
            </a:r>
            <a:r>
              <a:rPr lang="ru-RU" dirty="0" err="1" smtClean="0">
                <a:latin typeface="+mj-lt"/>
              </a:rPr>
              <a:t>тим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самим «</a:t>
            </a:r>
            <a:r>
              <a:rPr lang="ru-RU" dirty="0" err="1" smtClean="0">
                <a:latin typeface="+mj-lt"/>
              </a:rPr>
              <a:t>вимальовуючи</a:t>
            </a:r>
            <a:r>
              <a:rPr lang="ru-RU" dirty="0" smtClean="0">
                <a:latin typeface="+mj-lt"/>
              </a:rPr>
              <a:t>» заданий </a:t>
            </a:r>
            <a:r>
              <a:rPr lang="ru-RU" dirty="0" err="1" smtClean="0">
                <a:latin typeface="+mj-lt"/>
              </a:rPr>
              <a:t>об'єкт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У </a:t>
            </a:r>
            <a:r>
              <a:rPr lang="ru-RU" sz="2400" dirty="0" err="1" smtClean="0">
                <a:latin typeface="+mj-lt"/>
              </a:rPr>
              <a:t>цій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вправі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закріплюються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err="1" smtClean="0">
                <a:latin typeface="+mj-lt"/>
              </a:rPr>
              <a:t>навички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набуті</a:t>
            </a:r>
            <a:r>
              <a:rPr lang="ru-RU" sz="2400" dirty="0" smtClean="0">
                <a:latin typeface="+mj-lt"/>
              </a:rPr>
              <a:t> в </a:t>
            </a:r>
            <a:r>
              <a:rPr lang="ru-RU" sz="2400" dirty="0" err="1" smtClean="0">
                <a:latin typeface="+mj-lt"/>
              </a:rPr>
              <a:t>більш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простих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завданнях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191271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714526" cy="3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Вправи для вивчення </a:t>
            </a:r>
            <a:br>
              <a:rPr lang="uk-UA" dirty="0" smtClean="0"/>
            </a:br>
            <a:r>
              <a:rPr lang="uk-UA" dirty="0" smtClean="0"/>
              <a:t>клавіатури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Падаючі літери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Calibri" pitchFamily="34" charset="0"/>
              </a:rPr>
              <a:t>Необхідно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знайти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клавіатурі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падаючі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букви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букви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торкнулися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землі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Calibri" pitchFamily="34" charset="0"/>
              </a:rPr>
              <a:t>Діти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звикають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алфавітно</a:t>
            </a:r>
            <a:r>
              <a:rPr lang="ru-RU" dirty="0" smtClean="0">
                <a:latin typeface="Calibri" pitchFamily="34" charset="0"/>
              </a:rPr>
              <a:t> -              </a:t>
            </a:r>
            <a:r>
              <a:rPr lang="ru-RU" dirty="0" err="1" smtClean="0">
                <a:latin typeface="Calibri" pitchFamily="34" charset="0"/>
              </a:rPr>
              <a:t>цифрової</a:t>
            </a:r>
            <a:r>
              <a:rPr lang="ru-RU" dirty="0" smtClean="0">
                <a:latin typeface="Calibri" pitchFamily="34" charset="0"/>
              </a:rPr>
              <a:t>    </a:t>
            </a:r>
            <a:r>
              <a:rPr lang="ru-RU" dirty="0" err="1" smtClean="0">
                <a:latin typeface="Calibri" pitchFamily="34" charset="0"/>
              </a:rPr>
              <a:t>клавіатури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52481"/>
            <a:ext cx="5184575" cy="39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3928" y="1772816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alibri" pitchFamily="34" charset="0"/>
              </a:rPr>
              <a:t>Найпростіший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клавіатурний</a:t>
            </a:r>
            <a:r>
              <a:rPr lang="ru-RU" sz="24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ru-RU" sz="2400" b="1" dirty="0" smtClean="0">
                <a:latin typeface="Calibri" pitchFamily="34" charset="0"/>
              </a:rPr>
              <a:t>тренажер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4919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Падаючі</a:t>
            </a:r>
            <a:r>
              <a:rPr lang="ru-RU" dirty="0" smtClean="0"/>
              <a:t>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ru-RU" dirty="0" err="1" smtClean="0">
                <a:latin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варіант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падаютчими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прочитати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набрати</a:t>
            </a:r>
            <a:r>
              <a:rPr lang="ru-RU" dirty="0" smtClean="0">
                <a:latin typeface="Calibri" pitchFamily="34" charset="0"/>
              </a:rPr>
              <a:t> слово </a:t>
            </a:r>
            <a:r>
              <a:rPr lang="ru-RU" dirty="0" err="1" smtClean="0">
                <a:latin typeface="Calibri" pitchFamily="34" charset="0"/>
              </a:rPr>
              <a:t>раніше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ніж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воно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впаде</a:t>
            </a:r>
            <a:r>
              <a:rPr lang="ru-RU" dirty="0" smtClean="0">
                <a:latin typeface="Calibri" pitchFamily="34" charset="0"/>
              </a:rPr>
              <a:t> на землю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53994"/>
            <a:ext cx="4761694" cy="39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520398" cy="11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3928" y="1556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Calibri" pitchFamily="34" charset="0"/>
              </a:rPr>
              <a:t>Вправа</a:t>
            </a:r>
            <a:r>
              <a:rPr lang="ru-RU" sz="2000" b="1" dirty="0" smtClean="0">
                <a:latin typeface="Calibri" pitchFamily="34" charset="0"/>
              </a:rPr>
              <a:t> для «</a:t>
            </a:r>
            <a:r>
              <a:rPr lang="ru-RU" sz="2000" b="1" dirty="0" err="1" smtClean="0">
                <a:latin typeface="Calibri" pitchFamily="34" charset="0"/>
              </a:rPr>
              <a:t>просунутих</a:t>
            </a:r>
            <a:r>
              <a:rPr lang="ru-RU" sz="2000" b="1" dirty="0" smtClean="0">
                <a:latin typeface="Calibri" pitchFamily="34" charset="0"/>
              </a:rPr>
              <a:t>». </a:t>
            </a:r>
            <a:r>
              <a:rPr lang="ru-RU" sz="2000" b="1" dirty="0" err="1" smtClean="0">
                <a:latin typeface="Calibri" pitchFamily="34" charset="0"/>
              </a:rPr>
              <a:t>Швидкість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падіння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досить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висока</a:t>
            </a:r>
            <a:r>
              <a:rPr lang="ru-RU" sz="2000" b="1" dirty="0" smtClean="0">
                <a:latin typeface="Calibri" pitchFamily="34" charset="0"/>
              </a:rPr>
              <a:t>  </a:t>
            </a:r>
            <a:r>
              <a:rPr lang="ru-RU" sz="2000" b="1" dirty="0" err="1" smtClean="0">
                <a:latin typeface="Calibri" pitchFamily="34" charset="0"/>
              </a:rPr>
              <a:t>навіть</a:t>
            </a:r>
            <a:r>
              <a:rPr lang="ru-RU" sz="2000" b="1" dirty="0" smtClean="0">
                <a:latin typeface="Calibri" pitchFamily="34" charset="0"/>
              </a:rPr>
              <a:t> на </a:t>
            </a:r>
            <a:r>
              <a:rPr lang="ru-RU" sz="2000" b="1" dirty="0" err="1" smtClean="0">
                <a:latin typeface="Calibri" pitchFamily="34" charset="0"/>
              </a:rPr>
              <a:t>першому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рівні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Кинь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Туксу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3682752" cy="2620888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Для того,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кинути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м'яч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Туксу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одночасно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shift.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74116"/>
            <a:ext cx="4896195" cy="377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700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У </a:t>
            </a:r>
            <a:r>
              <a:rPr lang="ru-RU" sz="2400" b="1" dirty="0" err="1" smtClean="0">
                <a:latin typeface="Calibri" pitchFamily="34" charset="0"/>
              </a:rPr>
              <a:t>цій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грі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відпрацьовується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одночасне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натискання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клавіш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Мінімальні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системи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556792"/>
            <a:ext cx="6264696" cy="452596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Century Gothic" pitchFamily="34" charset="0"/>
              </a:rPr>
              <a:t>Процесор</a:t>
            </a:r>
            <a:r>
              <a:rPr lang="ru-RU" dirty="0" smtClean="0">
                <a:latin typeface="Century Gothic" pitchFamily="34" charset="0"/>
              </a:rPr>
              <a:t> : </a:t>
            </a:r>
            <a:r>
              <a:rPr lang="en-US" dirty="0" smtClean="0">
                <a:latin typeface="Century Gothic" pitchFamily="34" charset="0"/>
              </a:rPr>
              <a:t>Pentium 3 500 </a:t>
            </a:r>
            <a:r>
              <a:rPr lang="ru-RU" dirty="0" smtClean="0">
                <a:latin typeface="Century Gothic" pitchFamily="34" charset="0"/>
              </a:rPr>
              <a:t>МГц</a:t>
            </a:r>
          </a:p>
          <a:p>
            <a:r>
              <a:rPr lang="ru-RU" dirty="0" smtClean="0">
                <a:latin typeface="Century Gothic" pitchFamily="34" charset="0"/>
              </a:rPr>
              <a:t>Оперативна </a:t>
            </a:r>
            <a:r>
              <a:rPr lang="ru-RU" dirty="0" err="1" smtClean="0">
                <a:latin typeface="Century Gothic" pitchFamily="34" charset="0"/>
              </a:rPr>
              <a:t>пам'ять</a:t>
            </a:r>
            <a:r>
              <a:rPr lang="ru-RU" dirty="0" smtClean="0">
                <a:latin typeface="Century Gothic" pitchFamily="34" charset="0"/>
              </a:rPr>
              <a:t> : 256 Мб</a:t>
            </a:r>
          </a:p>
          <a:p>
            <a:r>
              <a:rPr lang="ru-RU" dirty="0" err="1" smtClean="0">
                <a:latin typeface="Century Gothic" pitchFamily="34" charset="0"/>
              </a:rPr>
              <a:t>Операційна</a:t>
            </a:r>
            <a:r>
              <a:rPr lang="ru-RU" dirty="0" smtClean="0">
                <a:latin typeface="Century Gothic" pitchFamily="34" charset="0"/>
              </a:rPr>
              <a:t> система </a:t>
            </a:r>
            <a:r>
              <a:rPr lang="en-US" dirty="0" smtClean="0">
                <a:latin typeface="Century Gothic" pitchFamily="34" charset="0"/>
              </a:rPr>
              <a:t>GNU/Linux, BSD, </a:t>
            </a:r>
            <a:r>
              <a:rPr lang="en-US" dirty="0" err="1" smtClean="0">
                <a:latin typeface="Century Gothic" pitchFamily="34" charset="0"/>
              </a:rPr>
              <a:t>MacOS</a:t>
            </a:r>
            <a:r>
              <a:rPr lang="en-US" dirty="0" smtClean="0">
                <a:latin typeface="Century Gothic" pitchFamily="34" charset="0"/>
              </a:rPr>
              <a:t>, Windows</a:t>
            </a:r>
          </a:p>
          <a:p>
            <a:r>
              <a:rPr lang="ru-RU" dirty="0" err="1" smtClean="0">
                <a:latin typeface="Century Gothic" pitchFamily="34" charset="0"/>
              </a:rPr>
              <a:t>Відеокарта</a:t>
            </a:r>
            <a:r>
              <a:rPr lang="ru-RU" dirty="0" smtClean="0">
                <a:latin typeface="Century Gothic" pitchFamily="34" charset="0"/>
              </a:rPr>
              <a:t> : </a:t>
            </a:r>
            <a:r>
              <a:rPr lang="ru-RU" dirty="0" err="1" smtClean="0">
                <a:latin typeface="Century Gothic" pitchFamily="34" charset="0"/>
              </a:rPr>
              <a:t>Графічний</a:t>
            </a:r>
            <a:r>
              <a:rPr lang="ru-RU" dirty="0" smtClean="0">
                <a:latin typeface="Century Gothic" pitchFamily="34" charset="0"/>
              </a:rPr>
              <a:t> 3</a:t>
            </a:r>
            <a:r>
              <a:rPr lang="en-US" dirty="0" smtClean="0">
                <a:latin typeface="Century Gothic" pitchFamily="34" charset="0"/>
              </a:rPr>
              <a:t>D-</a:t>
            </a:r>
            <a:r>
              <a:rPr lang="ru-RU" dirty="0" err="1" smtClean="0">
                <a:latin typeface="Century Gothic" pitchFamily="34" charset="0"/>
              </a:rPr>
              <a:t>прискорювач</a:t>
            </a:r>
            <a:r>
              <a:rPr lang="ru-RU" dirty="0" smtClean="0">
                <a:latin typeface="Century Gothic" pitchFamily="34" charset="0"/>
              </a:rPr>
              <a:t> НЕ </a:t>
            </a:r>
            <a:r>
              <a:rPr lang="ru-RU" dirty="0" err="1" smtClean="0">
                <a:latin typeface="Century Gothic" pitchFamily="34" charset="0"/>
              </a:rPr>
              <a:t>потрібно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Числа і </a:t>
            </a:r>
            <a:r>
              <a:rPr lang="uk-UA" dirty="0" err="1" smtClean="0"/>
              <a:t>кубік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</a:rPr>
              <a:t>цій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вправі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встигнути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порахувати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точок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падаючому</a:t>
            </a:r>
            <a:r>
              <a:rPr lang="ru-RU" dirty="0" smtClean="0">
                <a:latin typeface="Calibri" pitchFamily="34" charset="0"/>
              </a:rPr>
              <a:t> кубику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клавіатурі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відповідною</a:t>
            </a:r>
            <a:r>
              <a:rPr lang="ru-RU" dirty="0" smtClean="0">
                <a:latin typeface="Calibri" pitchFamily="34" charset="0"/>
              </a:rPr>
              <a:t> цифрою.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4440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91081"/>
            <a:ext cx="5050773" cy="393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1556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Calibri" pitchFamily="34" charset="0"/>
              </a:rPr>
              <a:t>Відпрацьовуються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навички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роботи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цифровою </a:t>
            </a:r>
            <a:r>
              <a:rPr lang="ru-RU" sz="2000" b="1" dirty="0" err="1" smtClean="0">
                <a:latin typeface="Calibri" pitchFamily="34" charset="0"/>
              </a:rPr>
              <a:t>клавіатурою</a:t>
            </a:r>
            <a:r>
              <a:rPr lang="ru-RU" sz="2000" b="1" dirty="0" smtClean="0">
                <a:latin typeface="Calibri" pitchFamily="34" charset="0"/>
              </a:rPr>
              <a:t>. Та </a:t>
            </a:r>
            <a:r>
              <a:rPr lang="ru-RU" sz="2000" b="1" dirty="0" err="1" smtClean="0">
                <a:latin typeface="Calibri" pitchFamily="34" charset="0"/>
              </a:rPr>
              <a:t>навики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усного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рахунк</a:t>
            </a:r>
            <a:r>
              <a:rPr lang="ru-RU" sz="2000" b="1" dirty="0" err="1" smtClean="0"/>
              <a:t>у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Дослідження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найчисленніший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досить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велика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цікавих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вправ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різні</a:t>
            </a:r>
            <a:r>
              <a:rPr lang="ru-RU" dirty="0" smtClean="0">
                <a:latin typeface="Calibri" pitchFamily="34" charset="0"/>
              </a:rPr>
              <a:t> теми.</a:t>
            </a:r>
            <a:br>
              <a:rPr lang="ru-RU" dirty="0" smtClean="0">
                <a:latin typeface="Calibri" pitchFamily="34" charset="0"/>
              </a:rPr>
            </a:br>
            <a:endParaRPr lang="ru-RU" dirty="0" smtClean="0">
              <a:latin typeface="Calibri" pitchFamily="34" charset="0"/>
            </a:endParaRPr>
          </a:p>
          <a:p>
            <a:r>
              <a:rPr lang="ru-RU" dirty="0" err="1" smtClean="0">
                <a:latin typeface="Calibri" pitchFamily="34" charset="0"/>
              </a:rPr>
              <a:t>Зупинюся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деяких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них.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411356" cy="12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dirty="0" err="1" smtClean="0"/>
              <a:t>Гра</a:t>
            </a:r>
            <a:r>
              <a:rPr lang="ru-RU" dirty="0" smtClean="0"/>
              <a:t> «Пари».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Calibri" pitchFamily="34" charset="0"/>
              </a:rPr>
              <a:t>Вам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поперемінно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відкриваючи</a:t>
            </a:r>
            <a:r>
              <a:rPr lang="ru-RU" dirty="0" smtClean="0">
                <a:latin typeface="Calibri" pitchFamily="34" charset="0"/>
              </a:rPr>
              <a:t> пари карт, </a:t>
            </a:r>
            <a:r>
              <a:rPr lang="ru-RU" dirty="0" err="1" smtClean="0">
                <a:latin typeface="Calibri" pitchFamily="34" charset="0"/>
              </a:rPr>
              <a:t>знайти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серед</a:t>
            </a:r>
            <a:r>
              <a:rPr lang="ru-RU" dirty="0" smtClean="0">
                <a:latin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</a:rPr>
              <a:t>карти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err="1" smtClean="0">
                <a:latin typeface="Calibri" pitchFamily="34" charset="0"/>
              </a:rPr>
              <a:t>однаковими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малюнками</a:t>
            </a:r>
            <a:r>
              <a:rPr lang="ru-RU" dirty="0" smtClean="0">
                <a:latin typeface="Calibri" pitchFamily="34" charset="0"/>
              </a:rPr>
              <a:t>. У </a:t>
            </a:r>
            <a:r>
              <a:rPr lang="ru-RU" dirty="0" err="1" smtClean="0">
                <a:latin typeface="Calibri" pitchFamily="34" charset="0"/>
              </a:rPr>
              <a:t>пакунку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Gcompris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гра</a:t>
            </a:r>
            <a:r>
              <a:rPr lang="ru-RU" dirty="0" smtClean="0">
                <a:latin typeface="Calibri" pitchFamily="34" charset="0"/>
              </a:rPr>
              <a:t> «Пари» представлена </a:t>
            </a:r>
            <a:r>
              <a:rPr lang="ru-RU" dirty="0" err="1" smtClean="0">
                <a:latin typeface="Calibri" pitchFamily="34" charset="0"/>
              </a:rPr>
              <a:t>ще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</a:rPr>
              <a:t>інтерпретаціях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1"/>
            <a:ext cx="3826768" cy="8206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err="1" smtClean="0">
                <a:latin typeface="Calibri" pitchFamily="34" charset="0"/>
              </a:rPr>
              <a:t>Гра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розвиток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пам'яті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6104" y="3140968"/>
            <a:ext cx="4647562" cy="34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3473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dirty="0" err="1" smtClean="0"/>
              <a:t>Мозайка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повторити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err="1" smtClean="0">
                <a:latin typeface="Calibri" pitchFamily="34" charset="0"/>
              </a:rPr>
              <a:t>розташування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кольорових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квадратиків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нижній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квадратик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err="1" smtClean="0">
                <a:latin typeface="Calibri" pitchFamily="34" charset="0"/>
              </a:rPr>
              <a:t>певним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кольором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візерунком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розташуйте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порожніх</a:t>
            </a:r>
            <a:r>
              <a:rPr lang="ru-RU" dirty="0" smtClean="0">
                <a:latin typeface="Calibri" pitchFamily="34" charset="0"/>
              </a:rPr>
              <a:t> полях </a:t>
            </a:r>
            <a:r>
              <a:rPr lang="ru-RU" dirty="0" err="1" smtClean="0">
                <a:latin typeface="Calibri" pitchFamily="34" charset="0"/>
              </a:rPr>
              <a:t>праворуч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повторюючи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розташування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квадратиків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ліворуч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584176" cy="104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97966"/>
            <a:ext cx="3957067" cy="29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056" y="184482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alibri" pitchFamily="34" charset="0"/>
              </a:rPr>
              <a:t>Вправа</a:t>
            </a:r>
            <a:r>
              <a:rPr lang="ru-RU" sz="2000" b="1" dirty="0" smtClean="0">
                <a:latin typeface="Calibri" pitchFamily="34" charset="0"/>
              </a:rPr>
              <a:t> на </a:t>
            </a:r>
            <a:r>
              <a:rPr lang="ru-RU" sz="2000" b="1" dirty="0" err="1" smtClean="0">
                <a:latin typeface="Calibri" pitchFamily="34" charset="0"/>
              </a:rPr>
              <a:t>уважність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ru-RU" dirty="0" err="1" smtClean="0"/>
              <a:t>Лабіринт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latin typeface="Calibri" pitchFamily="34" charset="0"/>
              </a:rPr>
              <a:t>Тукс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переміщається</a:t>
            </a:r>
            <a:r>
              <a:rPr lang="ru-RU" dirty="0" smtClean="0">
                <a:latin typeface="Calibri" pitchFamily="34" charset="0"/>
              </a:rPr>
              <a:t> по </a:t>
            </a:r>
            <a:r>
              <a:rPr lang="ru-RU" dirty="0" err="1" smtClean="0">
                <a:latin typeface="Calibri" pitchFamily="34" charset="0"/>
              </a:rPr>
              <a:t>лабіринту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допомогою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стрілок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клавіатурі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56184" cy="115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932040" cy="364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206084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Стандартна задача - </a:t>
            </a:r>
            <a:r>
              <a:rPr lang="ru-RU" sz="2000" b="1" dirty="0" err="1" smtClean="0">
                <a:latin typeface="Calibri" pitchFamily="34" charset="0"/>
              </a:rPr>
              <a:t>знайти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вихід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лабіринт</a:t>
            </a:r>
            <a:r>
              <a:rPr lang="ru-RU" sz="2000" b="1" dirty="0" err="1" smtClean="0"/>
              <a:t>у</a:t>
            </a:r>
            <a:endParaRPr lang="ru-RU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dirty="0" err="1" smtClean="0"/>
              <a:t>Зістав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7388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40537"/>
            <a:ext cx="4614664" cy="34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84482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Завдання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на </a:t>
            </a:r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загальний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розвиток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і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логіку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Arial" pitchFamily="34" charset="0"/>
              </a:rPr>
              <a:t>Тут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потрібно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зіставити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заданим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об'єктам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запропоновані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об'єкти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зліва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Переміщення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здійснюється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утримуючи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ліву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клавішу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миші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.</a:t>
            </a:r>
            <a:endParaRPr lang="ru-RU" sz="2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dirty="0" err="1" smtClean="0"/>
              <a:t>Віднови</a:t>
            </a:r>
            <a:r>
              <a:rPr lang="ru-RU" dirty="0" smtClean="0"/>
              <a:t> </a:t>
            </a:r>
            <a:r>
              <a:rPr lang="ru-RU" dirty="0" err="1" smtClean="0"/>
              <a:t>ланцюжок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8154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029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70080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Ще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одне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стандартне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Arial" pitchFamily="34" charset="0"/>
              </a:rPr>
              <a:t>завдання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. </a:t>
            </a:r>
          </a:p>
          <a:p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Потрібно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продовжити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заданий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ланцюжок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знаків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Клацаючи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на один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із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знаків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нижньому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ряду,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ви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встановлюєте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його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замість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знака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питання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продовжуючи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тим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самим  </a:t>
            </a:r>
            <a:r>
              <a:rPr lang="ru-RU" sz="2400" dirty="0" err="1" smtClean="0">
                <a:latin typeface="Calibri" pitchFamily="34" charset="0"/>
                <a:cs typeface="Arial" pitchFamily="34" charset="0"/>
              </a:rPr>
              <a:t>ланцюжок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.</a:t>
            </a:r>
            <a:endParaRPr lang="ru-RU" sz="2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>
                <a:latin typeface="Calibri" pitchFamily="34" charset="0"/>
              </a:rPr>
              <a:t>Назва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розділу</a:t>
            </a:r>
            <a:r>
              <a:rPr lang="ru-RU" b="1" dirty="0" smtClean="0">
                <a:latin typeface="Calibri" pitchFamily="34" charset="0"/>
              </a:rPr>
              <a:t> говорить сама за себе. </a:t>
            </a:r>
          </a:p>
          <a:p>
            <a:pPr>
              <a:buNone/>
            </a:pPr>
            <a:r>
              <a:rPr lang="ru-RU" dirty="0" err="1" smtClean="0">
                <a:latin typeface="Calibri" pitchFamily="34" charset="0"/>
              </a:rPr>
              <a:t>Більшість</a:t>
            </a:r>
            <a:r>
              <a:rPr lang="ru-RU" dirty="0" smtClean="0">
                <a:latin typeface="Calibri" pitchFamily="34" charset="0"/>
              </a:rPr>
              <a:t> головоломок </a:t>
            </a:r>
            <a:r>
              <a:rPr lang="ru-RU" dirty="0" err="1" smtClean="0">
                <a:latin typeface="Calibri" pitchFamily="34" charset="0"/>
              </a:rPr>
              <a:t>багатьом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відома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адаптирована тут для </a:t>
            </a:r>
            <a:r>
              <a:rPr lang="ru-RU" dirty="0" err="1" smtClean="0">
                <a:latin typeface="Calibri" pitchFamily="34" charset="0"/>
              </a:rPr>
              <a:t>дітей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2304256" cy="20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232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Головоломка </a:t>
            </a:r>
            <a:r>
              <a:rPr lang="ru-RU" dirty="0" err="1" smtClean="0">
                <a:latin typeface="Calibri" pitchFamily="34" charset="0"/>
              </a:rPr>
              <a:t>Танграм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8378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9992" y="404664"/>
            <a:ext cx="393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Головоломка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пересувними</a:t>
            </a:r>
            <a:r>
              <a:rPr lang="ru-RU" dirty="0" smtClean="0">
                <a:latin typeface="Calibri" pitchFamily="34" charset="0"/>
              </a:rPr>
              <a:t> блоками.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2736304" cy="20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3035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3356992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Ханойська</a:t>
            </a:r>
            <a:r>
              <a:rPr lang="ru-RU" dirty="0" smtClean="0">
                <a:latin typeface="Calibri" pitchFamily="34" charset="0"/>
              </a:rPr>
              <a:t> вежа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4285"/>
            <a:ext cx="3750568" cy="27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8024" y="314096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Судоку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Відмінне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тренування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увагу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84784"/>
            <a:ext cx="15906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419872" y="1052736"/>
            <a:ext cx="1197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Пятнашки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Розваги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12976"/>
            <a:ext cx="2952328" cy="2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55679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Не </a:t>
            </a:r>
            <a:r>
              <a:rPr lang="ru-RU" sz="2400" b="1" dirty="0" err="1" smtClean="0">
                <a:latin typeface="Calibri" pitchFamily="34" charset="0"/>
              </a:rPr>
              <a:t>дивлячись</a:t>
            </a:r>
            <a:r>
              <a:rPr lang="ru-RU" sz="2400" b="1" dirty="0" smtClean="0">
                <a:latin typeface="Calibri" pitchFamily="34" charset="0"/>
              </a:rPr>
              <a:t> на </a:t>
            </a:r>
            <a:r>
              <a:rPr lang="ru-RU" sz="2400" b="1" dirty="0" err="1" smtClean="0">
                <a:latin typeface="Calibri" pitchFamily="34" charset="0"/>
              </a:rPr>
              <a:t>назву</a:t>
            </a:r>
            <a:r>
              <a:rPr lang="ru-RU" sz="2400" b="1" dirty="0" smtClean="0">
                <a:latin typeface="Calibri" pitchFamily="34" charset="0"/>
              </a:rPr>
              <a:t>, </a:t>
            </a:r>
            <a:r>
              <a:rPr lang="ru-RU" sz="2400" b="1" dirty="0" err="1" smtClean="0">
                <a:latin typeface="Calibri" pitchFamily="34" charset="0"/>
              </a:rPr>
              <a:t>цей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розділ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несе</a:t>
            </a:r>
            <a:r>
              <a:rPr lang="ru-RU" sz="2400" b="1" dirty="0" smtClean="0">
                <a:latin typeface="Calibri" pitchFamily="34" charset="0"/>
              </a:rPr>
              <a:t> в </a:t>
            </a:r>
            <a:r>
              <a:rPr lang="ru-RU" sz="2400" b="1" dirty="0" err="1" smtClean="0">
                <a:latin typeface="Calibri" pitchFamily="34" charset="0"/>
              </a:rPr>
              <a:t>собі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безсумніву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практичну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цінність</a:t>
            </a:r>
            <a:r>
              <a:rPr lang="ru-RU" sz="2400" b="1" dirty="0" smtClean="0">
                <a:latin typeface="Calibri" pitchFamily="34" charset="0"/>
              </a:rPr>
              <a:t>. </a:t>
            </a:r>
          </a:p>
          <a:p>
            <a:pPr algn="ctr"/>
            <a:r>
              <a:rPr lang="ru-RU" sz="2400" b="1" dirty="0" err="1" smtClean="0">
                <a:latin typeface="Calibri" pitchFamily="34" charset="0"/>
              </a:rPr>
              <a:t>Дітям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дуже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подобаються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ці</a:t>
            </a:r>
            <a:r>
              <a:rPr lang="ru-RU" sz="2400" b="1" dirty="0" smtClean="0">
                <a:latin typeface="Calibri" pitchFamily="34" charset="0"/>
              </a:rPr>
              <a:t> «</a:t>
            </a:r>
            <a:r>
              <a:rPr lang="ru-RU" sz="2400" b="1" dirty="0" err="1" smtClean="0">
                <a:latin typeface="Calibri" pitchFamily="34" charset="0"/>
              </a:rPr>
              <a:t>програми</a:t>
            </a:r>
            <a:r>
              <a:rPr lang="ru-RU" sz="2400" b="1" dirty="0" smtClean="0">
                <a:latin typeface="Calibri" pitchFamily="34" charset="0"/>
              </a:rPr>
              <a:t>» </a:t>
            </a:r>
            <a:r>
              <a:rPr lang="ru-RU" sz="2400" b="1" dirty="0" err="1" smtClean="0">
                <a:latin typeface="Calibri" pitchFamily="34" charset="0"/>
              </a:rPr>
              <a:t>і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вони,непомітно</a:t>
            </a:r>
            <a:r>
              <a:rPr lang="ru-RU" sz="2400" b="1" dirty="0" smtClean="0">
                <a:latin typeface="Calibri" pitchFamily="34" charset="0"/>
              </a:rPr>
              <a:t> для себе, </a:t>
            </a:r>
            <a:r>
              <a:rPr lang="ru-RU" sz="2400" b="1" dirty="0" err="1" smtClean="0">
                <a:latin typeface="Calibri" pitchFamily="34" charset="0"/>
              </a:rPr>
              <a:t>вчаться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працювати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з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комп'ютером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uk-UA" b="1" smtClean="0"/>
              <a:t>Gcompris</a:t>
            </a:r>
            <a:r>
              <a:rPr lang="ru-RU" smtClean="0"/>
              <a:t> </a:t>
            </a:r>
          </a:p>
        </p:txBody>
      </p:sp>
      <p:pic>
        <p:nvPicPr>
          <p:cNvPr id="17412" name="Picture 4" descr="screenshot_se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95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dvanced_col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2447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gcompris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28082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GCompris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348880"/>
            <a:ext cx="23780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123728" y="3789040"/>
            <a:ext cx="51845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uk-UA" sz="2400" dirty="0" smtClean="0"/>
          </a:p>
          <a:p>
            <a:pPr algn="ctr" eaLnBrk="1" hangingPunct="1">
              <a:spcBef>
                <a:spcPct val="50000"/>
              </a:spcBef>
            </a:pPr>
            <a:r>
              <a:rPr lang="uk-UA" sz="2400" dirty="0" err="1" smtClean="0">
                <a:latin typeface="Calibri" pitchFamily="34" charset="0"/>
              </a:rPr>
              <a:t>GCompris</a:t>
            </a:r>
            <a:r>
              <a:rPr lang="uk-UA" sz="2400" dirty="0" smtClean="0">
                <a:latin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</a:rPr>
              <a:t>— це освітній програмний пакет, що складається з численних вправ для дітей 2-10 років</a:t>
            </a:r>
            <a:r>
              <a:rPr lang="ru-RU" sz="2400" dirty="0">
                <a:latin typeface="Calibri" pitchFamily="34" charset="0"/>
              </a:rPr>
              <a:t>. </a:t>
            </a:r>
            <a:r>
              <a:rPr lang="ru-RU" sz="2400" dirty="0" err="1">
                <a:latin typeface="Calibri" pitchFamily="34" charset="0"/>
              </a:rPr>
              <a:t>Він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містить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більше</a:t>
            </a:r>
            <a:r>
              <a:rPr lang="ru-RU" sz="2400" dirty="0">
                <a:latin typeface="Calibri" pitchFamily="34" charset="0"/>
              </a:rPr>
              <a:t> 100 </a:t>
            </a:r>
            <a:r>
              <a:rPr lang="ru-RU" sz="2400" dirty="0" err="1">
                <a:latin typeface="Calibri" pitchFamily="34" charset="0"/>
              </a:rPr>
              <a:t>вправ</a:t>
            </a:r>
            <a:r>
              <a:rPr lang="ru-RU" sz="2400" dirty="0">
                <a:latin typeface="Calibri" pitchFamily="34" charset="0"/>
              </a:rPr>
              <a:t>, </a:t>
            </a:r>
            <a:r>
              <a:rPr lang="ru-RU" sz="2400" dirty="0" err="1">
                <a:latin typeface="Calibri" pitchFamily="34" charset="0"/>
              </a:rPr>
              <a:t>і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їх</a:t>
            </a:r>
            <a:r>
              <a:rPr lang="ru-RU" sz="2400" dirty="0">
                <a:latin typeface="Calibri" pitchFamily="34" charset="0"/>
              </a:rPr>
              <a:t> число </a:t>
            </a:r>
            <a:r>
              <a:rPr lang="ru-RU" sz="2400" dirty="0" err="1">
                <a:latin typeface="Calibri" pitchFamily="34" charset="0"/>
              </a:rPr>
              <a:t>постійно</a:t>
            </a:r>
            <a:r>
              <a:rPr lang="ru-RU" sz="2400" dirty="0">
                <a:latin typeface="Calibri" pitchFamily="34" charset="0"/>
              </a:rPr>
              <a:t> росте</a:t>
            </a:r>
            <a:r>
              <a:rPr lang="ru-RU" sz="2400" dirty="0" smtClean="0">
                <a:latin typeface="Calibri" pitchFamily="34" charset="0"/>
              </a:rPr>
              <a:t>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7413" name="Picture 5" descr="34cb1bb4905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908720"/>
            <a:ext cx="3168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Ваше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потрапити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м'ячем</a:t>
            </a:r>
            <a:r>
              <a:rPr lang="ru-RU" dirty="0" smtClean="0">
                <a:latin typeface="Calibri" pitchFamily="34" charset="0"/>
              </a:rPr>
              <a:t> у ворота. 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клацати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частинах</a:t>
            </a:r>
            <a:r>
              <a:rPr lang="ru-RU" dirty="0" smtClean="0">
                <a:latin typeface="Calibri" pitchFamily="34" charset="0"/>
              </a:rPr>
              <a:t> кола (</a:t>
            </a:r>
            <a:r>
              <a:rPr lang="ru-RU" dirty="0" err="1" smtClean="0">
                <a:latin typeface="Calibri" pitchFamily="34" charset="0"/>
              </a:rPr>
              <a:t>м'яча</a:t>
            </a:r>
            <a:r>
              <a:rPr lang="ru-RU" dirty="0" smtClean="0">
                <a:latin typeface="Calibri" pitchFamily="34" charset="0"/>
              </a:rPr>
              <a:t>),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 в </a:t>
            </a:r>
            <a:r>
              <a:rPr lang="ru-RU" dirty="0" err="1" smtClean="0">
                <a:latin typeface="Calibri" pitchFamily="34" charset="0"/>
              </a:rPr>
              <a:t>залежності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він</a:t>
            </a:r>
            <a:r>
              <a:rPr lang="ru-RU" dirty="0" smtClean="0">
                <a:latin typeface="Calibri" pitchFamily="34" charset="0"/>
              </a:rPr>
              <a:t> буде </a:t>
            </a:r>
            <a:r>
              <a:rPr lang="ru-RU" dirty="0" err="1" smtClean="0">
                <a:latin typeface="Calibri" pitchFamily="34" charset="0"/>
              </a:rPr>
              <a:t>рухатися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певному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напрямку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швидкістю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latin typeface="Calibri" pitchFamily="34" charset="0"/>
              </a:rPr>
              <a:t>Гра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 в футбол. 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0100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484784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завданні</a:t>
            </a:r>
            <a:r>
              <a:rPr lang="ru-RU" dirty="0" smtClean="0">
                <a:latin typeface="Calibri" pitchFamily="34" charset="0"/>
              </a:rPr>
              <a:t> треба </a:t>
            </a:r>
            <a:r>
              <a:rPr lang="ru-RU" dirty="0" err="1" smtClean="0">
                <a:latin typeface="Calibri" pitchFamily="34" charset="0"/>
              </a:rPr>
              <a:t>знайти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полуничку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заховану</a:t>
            </a:r>
            <a:r>
              <a:rPr lang="ru-RU" dirty="0" smtClean="0">
                <a:latin typeface="Calibri" pitchFamily="34" charset="0"/>
              </a:rPr>
              <a:t> в одному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шестикутників</a:t>
            </a:r>
            <a:r>
              <a:rPr lang="ru-RU" dirty="0" smtClean="0">
                <a:latin typeface="Calibri" pitchFamily="34" charset="0"/>
              </a:rPr>
              <a:t>. Клацайте по </a:t>
            </a:r>
            <a:r>
              <a:rPr lang="ru-RU" dirty="0" err="1" smtClean="0">
                <a:latin typeface="Calibri" pitchFamily="34" charset="0"/>
              </a:rPr>
              <a:t>шестикутник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кольором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визначайте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наскільки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близько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полуничку</a:t>
            </a:r>
            <a:r>
              <a:rPr lang="ru-RU" dirty="0" smtClean="0">
                <a:latin typeface="Calibri" pitchFamily="34" charset="0"/>
              </a:rPr>
              <a:t>. Чим «</a:t>
            </a:r>
            <a:r>
              <a:rPr lang="ru-RU" dirty="0" err="1" smtClean="0">
                <a:latin typeface="Calibri" pitchFamily="34" charset="0"/>
              </a:rPr>
              <a:t>червоніше</a:t>
            </a:r>
            <a:r>
              <a:rPr lang="ru-RU" dirty="0" smtClean="0">
                <a:latin typeface="Calibri" pitchFamily="34" charset="0"/>
              </a:rPr>
              <a:t>» </a:t>
            </a:r>
            <a:r>
              <a:rPr lang="ru-RU" dirty="0" err="1" smtClean="0">
                <a:latin typeface="Calibri" pitchFamily="34" charset="0"/>
              </a:rPr>
              <a:t>тим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ближче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9194" y="547172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latin typeface="Calibri" pitchFamily="34" charset="0"/>
              </a:rPr>
              <a:t>Шестикутник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029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88832" cy="537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04664"/>
            <a:ext cx="5518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</a:rPr>
              <a:t>Текстовий</a:t>
            </a:r>
            <a:r>
              <a:rPr lang="ru-RU" dirty="0" smtClean="0">
                <a:solidFill>
                  <a:prstClr val="black"/>
                </a:solidFill>
              </a:rPr>
              <a:t> редактор.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56792"/>
            <a:ext cx="5616624" cy="501675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	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Дозволяє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представити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надрукований</a:t>
            </a:r>
            <a:r>
              <a:rPr lang="ru-RU" sz="3200" b="1" i="1" dirty="0" smtClean="0">
                <a:solidFill>
                  <a:srgbClr val="FFFF00"/>
                </a:solidFill>
              </a:rPr>
              <a:t> текст у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вигляді</a:t>
            </a:r>
            <a:r>
              <a:rPr lang="ru-RU" sz="3200" b="1" i="1" dirty="0" smtClean="0">
                <a:solidFill>
                  <a:srgbClr val="FFFF00"/>
                </a:solidFill>
              </a:rPr>
              <a:t> заголовка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або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звичайного</a:t>
            </a:r>
            <a:r>
              <a:rPr lang="ru-RU" sz="3200" b="1" i="1" dirty="0" smtClean="0">
                <a:solidFill>
                  <a:srgbClr val="FFFF00"/>
                </a:solidFill>
              </a:rPr>
              <a:t> тексту, а так само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змінити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накреслення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і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колір</a:t>
            </a:r>
            <a:r>
              <a:rPr lang="ru-RU" sz="3200" b="1" i="1" dirty="0" smtClean="0">
                <a:solidFill>
                  <a:srgbClr val="FFFF00"/>
                </a:solidFill>
              </a:rPr>
              <a:t>. 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	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Готовий</a:t>
            </a:r>
            <a:r>
              <a:rPr lang="ru-RU" sz="3200" b="1" i="1" dirty="0" smtClean="0">
                <a:solidFill>
                  <a:srgbClr val="FFFF00"/>
                </a:solidFill>
              </a:rPr>
              <a:t> текст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можна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зберегти</a:t>
            </a:r>
            <a:r>
              <a:rPr lang="ru-RU" sz="3200" b="1" i="1" dirty="0" smtClean="0">
                <a:solidFill>
                  <a:srgbClr val="FFFF00"/>
                </a:solidFill>
              </a:rPr>
              <a:t>.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Відсутність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додаткових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можливостей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робить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вправу</a:t>
            </a:r>
            <a:r>
              <a:rPr lang="ru-RU" sz="3200" b="1" i="1" dirty="0" smtClean="0">
                <a:solidFill>
                  <a:srgbClr val="FFFF00"/>
                </a:solidFill>
              </a:rPr>
              <a:t> нескладною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і</a:t>
            </a:r>
            <a:r>
              <a:rPr lang="ru-RU" sz="3200" b="1" i="1" dirty="0" smtClean="0">
                <a:solidFill>
                  <a:srgbClr val="FFFF00"/>
                </a:solidFill>
              </a:rPr>
              <a:t> доступною.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224136" cy="8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у вас </a:t>
            </a:r>
            <a:r>
              <a:rPr lang="ru-RU" dirty="0" err="1" smtClean="0">
                <a:latin typeface="Calibri" pitchFamily="34" charset="0"/>
              </a:rPr>
              <a:t>настроєна</a:t>
            </a:r>
            <a:r>
              <a:rPr lang="ru-RU" dirty="0" smtClean="0">
                <a:latin typeface="Calibri" pitchFamily="34" charset="0"/>
              </a:rPr>
              <a:t> локальна мережа, то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запропонувати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дітям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поспілкуватися</a:t>
            </a:r>
            <a:r>
              <a:rPr lang="ru-RU" dirty="0" smtClean="0">
                <a:latin typeface="Calibri" pitchFamily="34" charset="0"/>
              </a:rPr>
              <a:t> один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одним за </a:t>
            </a:r>
            <a:r>
              <a:rPr lang="ru-RU" dirty="0" err="1" smtClean="0">
                <a:latin typeface="Calibri" pitchFamily="34" charset="0"/>
              </a:rPr>
              <a:t>допомогою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Роблять</a:t>
            </a:r>
            <a:r>
              <a:rPr lang="ru-RU" dirty="0" smtClean="0">
                <a:latin typeface="Calibri" pitchFamily="34" charset="0"/>
              </a:rPr>
              <a:t> вони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величезним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задоволенням</a:t>
            </a:r>
            <a:r>
              <a:rPr lang="ru-RU" dirty="0" smtClean="0">
                <a:latin typeface="Calibri" pitchFamily="34" charset="0"/>
              </a:rPr>
              <a:t>! </a:t>
            </a:r>
            <a:r>
              <a:rPr lang="ru-RU" dirty="0" err="1" smtClean="0">
                <a:latin typeface="Calibri" pitchFamily="34" charset="0"/>
              </a:rPr>
              <a:t>Навіть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вони </a:t>
            </a:r>
            <a:r>
              <a:rPr lang="ru-RU" dirty="0" err="1" smtClean="0">
                <a:latin typeface="Calibri" pitchFamily="34" charset="0"/>
              </a:rPr>
              <a:t>сидять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сусідніми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комп'ютерами</a:t>
            </a:r>
            <a:r>
              <a:rPr lang="ru-RU" dirty="0" smtClean="0">
                <a:latin typeface="Calibri" pitchFamily="34" charset="0"/>
              </a:rPr>
              <a:t>. Ось тут то вони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розуміють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наскільки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зручно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володіти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швидким</a:t>
            </a:r>
            <a:r>
              <a:rPr lang="ru-RU" dirty="0" smtClean="0">
                <a:latin typeface="Calibri" pitchFamily="34" charset="0"/>
              </a:rPr>
              <a:t> набором тексту.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95816"/>
            <a:ext cx="5287119" cy="396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8894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556530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Створити рисунок або мультфільм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52579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56799"/>
            <a:ext cx="8496944" cy="46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err="1" smtClean="0"/>
              <a:t>Tux</a:t>
            </a:r>
            <a:r>
              <a:rPr lang="uk-UA" b="1" dirty="0" smtClean="0"/>
              <a:t> </a:t>
            </a:r>
            <a:r>
              <a:rPr lang="uk-UA" b="1" dirty="0" err="1" smtClean="0"/>
              <a:t>Paint</a:t>
            </a:r>
            <a:r>
              <a:rPr lang="uk-UA" dirty="0" smtClean="0"/>
              <a:t> </a:t>
            </a:r>
            <a:endParaRPr lang="ru-RU" dirty="0" smtClean="0"/>
          </a:p>
        </p:txBody>
      </p:sp>
      <p:pic>
        <p:nvPicPr>
          <p:cNvPr id="13316" name="Picture 5" descr="765px-Tux_Paint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24062"/>
            <a:ext cx="551619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2915816" cy="405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pPr eaLnBrk="1" hangingPunct="1"/>
            <a:r>
              <a:rPr lang="uk-UA" sz="7200" b="1" dirty="0" smtClean="0">
                <a:solidFill>
                  <a:srgbClr val="17375E"/>
                </a:solidFill>
              </a:rPr>
              <a:t>Математика</a:t>
            </a:r>
            <a:endParaRPr lang="ru-RU" sz="7200" b="1" dirty="0" smtClean="0">
              <a:solidFill>
                <a:srgbClr val="17375E"/>
              </a:solidFill>
            </a:endParaRPr>
          </a:p>
        </p:txBody>
      </p:sp>
      <p:pic>
        <p:nvPicPr>
          <p:cNvPr id="17411" name="Picture 4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076822" cy="20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71800" y="1556792"/>
            <a:ext cx="4968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Розділ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включає</a:t>
            </a:r>
            <a:r>
              <a:rPr lang="ru-RU" sz="2800" dirty="0" smtClean="0">
                <a:latin typeface="Calibri" pitchFamily="34" charset="0"/>
              </a:rPr>
              <a:t> в себе великий </a:t>
            </a:r>
            <a:r>
              <a:rPr lang="ru-RU" sz="2800" dirty="0" err="1" smtClean="0">
                <a:latin typeface="Calibri" pitchFamily="34" charset="0"/>
              </a:rPr>
              <a:t>набір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завдань</a:t>
            </a:r>
            <a:r>
              <a:rPr lang="ru-RU" sz="2800" dirty="0" smtClean="0">
                <a:latin typeface="Calibri" pitchFamily="34" charset="0"/>
              </a:rPr>
              <a:t> по простому </a:t>
            </a:r>
            <a:r>
              <a:rPr lang="ru-RU" sz="2800" dirty="0" err="1" smtClean="0">
                <a:latin typeface="Calibri" pitchFamily="34" charset="0"/>
              </a:rPr>
              <a:t>рахунку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геометрії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завдання</a:t>
            </a:r>
            <a:r>
              <a:rPr lang="ru-RU" sz="2800" dirty="0" smtClean="0">
                <a:latin typeface="Calibri" pitchFamily="34" charset="0"/>
              </a:rPr>
              <a:t> на </a:t>
            </a:r>
            <a:r>
              <a:rPr lang="ru-RU" sz="2800" dirty="0" err="1" smtClean="0">
                <a:latin typeface="Calibri" pitchFamily="34" charset="0"/>
              </a:rPr>
              <a:t>вимірювання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зважування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захоплюючі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арифметичні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гри</a:t>
            </a:r>
            <a:r>
              <a:rPr lang="ru-RU" sz="2800" dirty="0" smtClean="0">
                <a:latin typeface="Calibri" pitchFamily="34" charset="0"/>
              </a:rPr>
              <a:t>. </a:t>
            </a:r>
            <a:r>
              <a:rPr lang="ru-RU" sz="2800" dirty="0" err="1" smtClean="0">
                <a:latin typeface="Calibri" pitchFamily="34" charset="0"/>
              </a:rPr>
              <a:t>Рекомендується</a:t>
            </a:r>
            <a:r>
              <a:rPr lang="ru-RU" sz="2800" dirty="0" smtClean="0">
                <a:latin typeface="Calibri" pitchFamily="34" charset="0"/>
              </a:rPr>
              <a:t> до </a:t>
            </a:r>
            <a:r>
              <a:rPr lang="ru-RU" sz="2800" dirty="0" err="1" smtClean="0">
                <a:latin typeface="Calibri" pitchFamily="34" charset="0"/>
              </a:rPr>
              <a:t>використання</a:t>
            </a:r>
            <a:r>
              <a:rPr lang="ru-RU" sz="2800" dirty="0" smtClean="0">
                <a:latin typeface="Calibri" pitchFamily="34" charset="0"/>
              </a:rPr>
              <a:t> на уроках математики в </a:t>
            </a:r>
            <a:r>
              <a:rPr lang="ru-RU" sz="2800" dirty="0" err="1" smtClean="0">
                <a:latin typeface="Calibri" pitchFamily="34" charset="0"/>
              </a:rPr>
              <a:t>початковій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школі</a:t>
            </a:r>
            <a:r>
              <a:rPr lang="ru-RU" sz="2800" dirty="0" smtClean="0">
                <a:latin typeface="Calibri" pitchFamily="34" charset="0"/>
              </a:rPr>
              <a:t>, а так само при </a:t>
            </a:r>
            <a:r>
              <a:rPr lang="ru-RU" sz="2800" dirty="0" err="1" smtClean="0">
                <a:latin typeface="Calibri" pitchFamily="34" charset="0"/>
              </a:rPr>
              <a:t>викладанні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окремих</a:t>
            </a:r>
            <a:r>
              <a:rPr lang="ru-RU" sz="2800" dirty="0" smtClean="0">
                <a:latin typeface="Calibri" pitchFamily="34" charset="0"/>
              </a:rPr>
              <a:t> тем курсу в 5-6 </a:t>
            </a:r>
            <a:r>
              <a:rPr lang="ru-RU" sz="2800" dirty="0" err="1" smtClean="0">
                <a:latin typeface="Calibri" pitchFamily="34" charset="0"/>
              </a:rPr>
              <a:t>класах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404665"/>
          <a:ext cx="8424936" cy="649078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88232"/>
                <a:gridCol w="6336704"/>
              </a:tblGrid>
              <a:tr h="169991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Порахуй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предмети</a:t>
                      </a:r>
                      <a:endParaRPr lang="ru-RU" sz="2800" dirty="0" smtClean="0"/>
                    </a:p>
                    <a:p>
                      <a:r>
                        <a:rPr lang="ru-RU" sz="2000" dirty="0" err="1" smtClean="0"/>
                        <a:t>Ігри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спрямовані</a:t>
                      </a:r>
                      <a:r>
                        <a:rPr lang="ru-RU" sz="2000" dirty="0" smtClean="0"/>
                        <a:t> на </a:t>
                      </a:r>
                      <a:r>
                        <a:rPr lang="ru-RU" sz="2000" dirty="0" err="1" smtClean="0"/>
                        <a:t>розвиток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навичок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рахунку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предметів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 err="1" smtClean="0"/>
                        <a:t>Включають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ігри</a:t>
                      </a:r>
                      <a:r>
                        <a:rPr lang="ru-RU" sz="2000" dirty="0" smtClean="0"/>
                        <a:t> на </a:t>
                      </a:r>
                      <a:r>
                        <a:rPr lang="ru-RU" sz="2000" dirty="0" err="1" smtClean="0"/>
                        <a:t>швидкий</a:t>
                      </a:r>
                      <a:r>
                        <a:rPr lang="ru-RU" sz="2000" dirty="0" smtClean="0"/>
                        <a:t>  </a:t>
                      </a:r>
                      <a:r>
                        <a:rPr lang="ru-RU" sz="2000" dirty="0" err="1" smtClean="0"/>
                        <a:t>рахунок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ігри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використанням</a:t>
                      </a:r>
                      <a:r>
                        <a:rPr lang="ru-RU" sz="2000" dirty="0" smtClean="0"/>
                        <a:t> грошей, </a:t>
                      </a:r>
                      <a:r>
                        <a:rPr lang="ru-RU" sz="2000" dirty="0" err="1" smtClean="0"/>
                        <a:t>ігри</a:t>
                      </a:r>
                      <a:r>
                        <a:rPr lang="ru-RU" sz="2000" dirty="0" smtClean="0"/>
                        <a:t> на </a:t>
                      </a:r>
                      <a:r>
                        <a:rPr lang="ru-RU" sz="2000" dirty="0" err="1" smtClean="0"/>
                        <a:t>кмітливість</a:t>
                      </a:r>
                      <a:r>
                        <a:rPr lang="ru-RU" sz="2000" dirty="0" smtClean="0"/>
                        <a:t>.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2583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Calibri" pitchFamily="34" charset="0"/>
                        </a:rPr>
                        <a:t>Простий</a:t>
                      </a:r>
                      <a:r>
                        <a:rPr lang="ru-RU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Calibri" pitchFamily="34" charset="0"/>
                        </a:rPr>
                        <a:t>рахунок</a:t>
                      </a:r>
                      <a:endParaRPr lang="ru-RU" sz="2400" b="1" dirty="0" smtClean="0">
                        <a:latin typeface="Calibri" pitchFamily="34" charset="0"/>
                      </a:endParaRPr>
                    </a:p>
                    <a:p>
                      <a:r>
                        <a:rPr lang="ru-RU" sz="2400" dirty="0" err="1" smtClean="0">
                          <a:latin typeface="Calibri" pitchFamily="34" charset="0"/>
                        </a:rPr>
                        <a:t>Ігри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,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спрямовані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на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відпрацювання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навичок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виконання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найпростіших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арифметичних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операцій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.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Відпрацьовуються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навички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зважування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,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вимірювання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,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порівняння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величин.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70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Calibri" pitchFamily="34" charset="0"/>
                        </a:rPr>
                        <a:t>Геометрія</a:t>
                      </a:r>
                      <a:endParaRPr lang="ru-RU" sz="2400" b="1" dirty="0" smtClean="0">
                        <a:latin typeface="Calibri" pitchFamily="34" charset="0"/>
                      </a:endParaRPr>
                    </a:p>
                    <a:p>
                      <a:r>
                        <a:rPr lang="ru-RU" sz="2400" dirty="0" err="1" smtClean="0">
                          <a:latin typeface="Calibri" pitchFamily="34" charset="0"/>
                        </a:rPr>
                        <a:t>Включає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простий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векторний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редактор,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програму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для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закріпленняня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поняття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</a:rPr>
                        <a:t>симетрії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.</a:t>
                      </a:r>
                    </a:p>
                    <a:p>
                      <a:endParaRPr lang="uk-UA" sz="2400" dirty="0" smtClean="0">
                        <a:latin typeface="Calibri" pitchFamily="34" charset="0"/>
                      </a:endParaRPr>
                    </a:p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088232" cy="164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17771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1872208" cy="1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Читання: Клацнути по букві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8767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Читання: Практика читання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Читання: Пропущена літера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9930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Інтерфейс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754760" cy="42770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Century Gothic" pitchFamily="34" charset="0"/>
              </a:rPr>
              <a:t>Інтерфейс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спроектований</a:t>
            </a:r>
            <a:r>
              <a:rPr lang="ru-RU" dirty="0" smtClean="0">
                <a:latin typeface="Century Gothic" pitchFamily="34" charset="0"/>
              </a:rPr>
              <a:t> так, </a:t>
            </a:r>
            <a:r>
              <a:rPr lang="ru-RU" dirty="0" err="1" smtClean="0">
                <a:latin typeface="Century Gothic" pitchFamily="34" charset="0"/>
              </a:rPr>
              <a:t>щоб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дітям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було</a:t>
            </a:r>
            <a:r>
              <a:rPr lang="ru-RU" dirty="0" smtClean="0">
                <a:latin typeface="Century Gothic" pitchFamily="34" charset="0"/>
              </a:rPr>
              <a:t> легко </a:t>
            </a:r>
            <a:r>
              <a:rPr lang="ru-RU" dirty="0" err="1" smtClean="0">
                <a:latin typeface="Century Gothic" pitchFamily="34" charset="0"/>
              </a:rPr>
              <a:t>користуватися</a:t>
            </a:r>
            <a:r>
              <a:rPr lang="ru-RU" dirty="0" smtClean="0">
                <a:latin typeface="Century Gothic" pitchFamily="34" charset="0"/>
              </a:rPr>
              <a:t> ним. G</a:t>
            </a:r>
            <a:r>
              <a:rPr lang="en-US" dirty="0" smtClean="0">
                <a:latin typeface="Century Gothic" pitchFamily="34" charset="0"/>
              </a:rPr>
              <a:t>c</a:t>
            </a:r>
            <a:r>
              <a:rPr lang="ru-RU" dirty="0" err="1" smtClean="0">
                <a:latin typeface="Century Gothic" pitchFamily="34" charset="0"/>
              </a:rPr>
              <a:t>ompris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управляється</a:t>
            </a:r>
            <a:r>
              <a:rPr lang="ru-RU" dirty="0" smtClean="0">
                <a:latin typeface="Century Gothic" pitchFamily="34" charset="0"/>
              </a:rPr>
              <a:t> мишкою, </a:t>
            </a:r>
            <a:r>
              <a:rPr lang="ru-RU" dirty="0" err="1" smtClean="0">
                <a:latin typeface="Century Gothic" pitchFamily="34" charset="0"/>
              </a:rPr>
              <a:t>користуватися</a:t>
            </a:r>
            <a:r>
              <a:rPr lang="ru-RU" dirty="0" smtClean="0">
                <a:latin typeface="Century Gothic" pitchFamily="34" charset="0"/>
              </a:rPr>
              <a:t> ним без </a:t>
            </a:r>
            <a:r>
              <a:rPr lang="ru-RU" dirty="0" err="1" smtClean="0">
                <a:latin typeface="Century Gothic" pitchFamily="34" charset="0"/>
              </a:rPr>
              <a:t>миші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або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подібного</a:t>
            </a:r>
            <a:r>
              <a:rPr lang="ru-RU" dirty="0" smtClean="0">
                <a:latin typeface="Century Gothic" pitchFamily="34" charset="0"/>
              </a:rPr>
              <a:t> пристрою не </a:t>
            </a:r>
            <a:r>
              <a:rPr lang="ru-RU" dirty="0" err="1" smtClean="0">
                <a:latin typeface="Century Gothic" pitchFamily="34" charset="0"/>
              </a:rPr>
              <a:t>вийде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566389" cy="297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Читання: Назви предметів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174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на кмітливість: </a:t>
            </a:r>
            <a:r>
              <a:rPr lang="uk-UA" dirty="0" err="1" smtClean="0"/>
              <a:t>Парашютист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71313"/>
            <a:ext cx="8568952" cy="502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Завдання на кмітливість: Шлюз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56403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на кмітливість: Кругообіг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9656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на кмітливість: Підводний човен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6628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на кмітливість: Електрика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0766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Завдання на кмітливість: Регата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Стратегічні ігри: </a:t>
            </a:r>
            <a:r>
              <a:rPr lang="uk-UA" dirty="0" err="1" smtClean="0"/>
              <a:t>Шахмати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9729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7984" y="1628800"/>
            <a:ext cx="3816424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Calibri" pitchFamily="34" charset="0"/>
              </a:rPr>
              <a:t>Пропонується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закінчити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партію</a:t>
            </a:r>
            <a:r>
              <a:rPr lang="ru-RU" sz="2800" dirty="0" smtClean="0">
                <a:latin typeface="Calibri" pitchFamily="34" charset="0"/>
              </a:rPr>
              <a:t> в шахи  </a:t>
            </a:r>
            <a:r>
              <a:rPr lang="ru-RU" sz="2800" dirty="0" err="1" smtClean="0">
                <a:latin typeface="Calibri" pitchFamily="34" charset="0"/>
              </a:rPr>
              <a:t>проти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комп'ютера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Знищити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пішаки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комп'ютера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зіграти</a:t>
            </a:r>
            <a:r>
              <a:rPr lang="ru-RU" sz="2800" dirty="0" smtClean="0">
                <a:latin typeface="Calibri" pitchFamily="34" charset="0"/>
              </a:rPr>
              <a:t> в шахи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комп'ютером</a:t>
            </a:r>
            <a:r>
              <a:rPr lang="ru-RU" sz="2800" dirty="0" smtClean="0">
                <a:latin typeface="Calibri" pitchFamily="34" charset="0"/>
              </a:rPr>
              <a:t> у </a:t>
            </a:r>
            <a:r>
              <a:rPr lang="ru-RU" sz="2800" dirty="0" err="1" smtClean="0">
                <a:latin typeface="Calibri" pitchFamily="34" charset="0"/>
              </a:rPr>
              <a:t>навчальному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режимі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Кульки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280296" cy="39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2420888"/>
            <a:ext cx="273630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Необхідно зібрати 4 кульки в ряд</a:t>
            </a:r>
            <a:endParaRPr lang="ru-RU" sz="3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 бери останній шар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6412514" cy="480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0880" cy="79208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Century Gothic" pitchFamily="34" charset="0"/>
              </a:rPr>
              <a:t>Панель управління</a:t>
            </a:r>
            <a:br>
              <a:rPr lang="uk-UA" sz="3200" b="1" dirty="0" smtClean="0">
                <a:latin typeface="Century Gothic" pitchFamily="34" charset="0"/>
              </a:rPr>
            </a:br>
            <a:r>
              <a:rPr lang="uk-UA" sz="3200" b="1" dirty="0" smtClean="0">
                <a:latin typeface="Century Gothic" pitchFamily="34" charset="0"/>
              </a:rPr>
              <a:t>знаходиться внизу екрана</a:t>
            </a:r>
            <a:endParaRPr lang="ru-RU" sz="3200" b="1" dirty="0">
              <a:latin typeface="Century Gothic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23528" y="1628800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Калах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6553715" cy="476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ru-RU" sz="2400" u="sng" dirty="0" smtClean="0">
                <a:hlinkClick r:id="rId2"/>
              </a:rPr>
              <a:t>http://www.mobilmusic.ru/wallpaper.php?id=419333</a:t>
            </a:r>
            <a:endParaRPr lang="ru-RU" sz="2400" dirty="0" smtClean="0"/>
          </a:p>
          <a:p>
            <a:r>
              <a:rPr lang="ru-RU" sz="2400" u="sng" dirty="0" smtClean="0">
                <a:hlinkClick r:id="rId3"/>
              </a:rPr>
              <a:t>http://nevseoboi.com.ua/oboi-wallpapers/grafika-3d/page,2,1630-prazdnichnye-i-abstraktnye-fony-87-oboev.html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385762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Автор шаблона – </a:t>
            </a:r>
            <a:r>
              <a:rPr lang="ru-RU" sz="2000" b="1" dirty="0" smtClean="0">
                <a:solidFill>
                  <a:srgbClr val="00B050"/>
                </a:solidFill>
              </a:rPr>
              <a:t>Коровина Ирина Николаевна</a:t>
            </a:r>
            <a:r>
              <a:rPr lang="ru-RU" b="1" dirty="0" smtClean="0">
                <a:solidFill>
                  <a:srgbClr val="00B05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учитель начальных классов  МБОУ «СОШ №9»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г. Сафоново Смоленской области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uk-UA" dirty="0" smtClean="0"/>
              <a:t>Групи вправ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518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Групи вправ містять підгрупи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7416824" cy="50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комп'ютером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2871029" cy="26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Ігри та вправи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err="1" smtClean="0">
                <a:latin typeface="Calibri" pitchFamily="34" charset="0"/>
              </a:rPr>
              <a:t>Безумовно</a:t>
            </a:r>
            <a:r>
              <a:rPr lang="ru-RU" dirty="0" smtClean="0">
                <a:latin typeface="Calibri" pitchFamily="34" charset="0"/>
              </a:rPr>
              <a:t>, перше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стикається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дитина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починає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працювати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комп'ютером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клавіатура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миша</a:t>
            </a:r>
            <a:r>
              <a:rPr lang="ru-RU" dirty="0" smtClean="0">
                <a:latin typeface="Calibri" pitchFamily="34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err="1" smtClean="0">
                <a:latin typeface="Calibri" pitchFamily="34" charset="0"/>
              </a:rPr>
              <a:t>Вправи</a:t>
            </a:r>
            <a:r>
              <a:rPr lang="ru-RU" sz="2400" dirty="0" smtClean="0">
                <a:latin typeface="Calibri" pitchFamily="34" charset="0"/>
              </a:rPr>
              <a:t> для </a:t>
            </a:r>
            <a:r>
              <a:rPr lang="ru-RU" sz="2400" dirty="0" err="1" smtClean="0">
                <a:latin typeface="Calibri" pitchFamily="34" charset="0"/>
              </a:rPr>
              <a:t>придбання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навичок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роботи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</a:rPr>
              <a:t> ними </a:t>
            </a:r>
            <a:r>
              <a:rPr lang="ru-RU" sz="2400" dirty="0" err="1" smtClean="0">
                <a:latin typeface="Calibri" pitchFamily="34" charset="0"/>
              </a:rPr>
              <a:t>позначені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іконкою</a:t>
            </a: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>
                <a:latin typeface="+mj-lt"/>
              </a:rPr>
              <a:t>        </a:t>
            </a:r>
            <a:r>
              <a:rPr lang="uk-UA" sz="2400" b="1" dirty="0" smtClean="0">
                <a:latin typeface="Calibri" pitchFamily="34" charset="0"/>
              </a:rPr>
              <a:t>Дві групи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124213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49080"/>
            <a:ext cx="101839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dsovet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pedsovet</Template>
  <TotalTime>1304</TotalTime>
  <Words>1120</Words>
  <Application>Microsoft Office PowerPoint</Application>
  <PresentationFormat>Экран (4:3)</PresentationFormat>
  <Paragraphs>147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pedsovet</vt:lpstr>
      <vt:lpstr>Слайд 1</vt:lpstr>
      <vt:lpstr>Мінімальні вимоги до системи </vt:lpstr>
      <vt:lpstr>Gcompris </vt:lpstr>
      <vt:lpstr>Інтерфейс програми </vt:lpstr>
      <vt:lpstr>Панель управління знаходиться внизу екрана</vt:lpstr>
      <vt:lpstr>Групи вправ</vt:lpstr>
      <vt:lpstr>Групи вправ містять підгрупи</vt:lpstr>
      <vt:lpstr>Робота з комп'ютером</vt:lpstr>
      <vt:lpstr>Ігри та вправи</vt:lpstr>
      <vt:lpstr>Вправи з мишкою</vt:lpstr>
      <vt:lpstr>Полий квіти</vt:lpstr>
      <vt:lpstr>Сама проста вправа</vt:lpstr>
      <vt:lpstr>Рухай і клацай мишею</vt:lpstr>
      <vt:lpstr>Рух мишкою </vt:lpstr>
      <vt:lpstr>     Вправи для дітей, які почувають себе впевнено з мишкою</vt:lpstr>
      <vt:lpstr>Вправи для вивчення  клавіатури</vt:lpstr>
      <vt:lpstr>Падаючі літери</vt:lpstr>
      <vt:lpstr>Падаючі слова</vt:lpstr>
      <vt:lpstr>Кинь м'яч Туксу</vt:lpstr>
      <vt:lpstr>Числа і кубік</vt:lpstr>
      <vt:lpstr>Дослідження</vt:lpstr>
      <vt:lpstr>Гра «Пари».</vt:lpstr>
      <vt:lpstr>Мозайка.</vt:lpstr>
      <vt:lpstr>Лабіринт. </vt:lpstr>
      <vt:lpstr>Зістав предмети</vt:lpstr>
      <vt:lpstr>Віднови ланцюжок</vt:lpstr>
      <vt:lpstr>Головоломки</vt:lpstr>
      <vt:lpstr>Слайд 28</vt:lpstr>
      <vt:lpstr>Розваги</vt:lpstr>
      <vt:lpstr>Слайд 30</vt:lpstr>
      <vt:lpstr>Текстовий редактор. </vt:lpstr>
      <vt:lpstr>Чат.</vt:lpstr>
      <vt:lpstr>Створити рисунок або мультфільм</vt:lpstr>
      <vt:lpstr>Tux Paint </vt:lpstr>
      <vt:lpstr>Математика</vt:lpstr>
      <vt:lpstr>Слайд 36</vt:lpstr>
      <vt:lpstr>Читання: Клацнути по букві</vt:lpstr>
      <vt:lpstr>Читання: Практика читання</vt:lpstr>
      <vt:lpstr>Читання: Пропущена літера</vt:lpstr>
      <vt:lpstr>Читання: Назви предметів</vt:lpstr>
      <vt:lpstr>Завдання на кмітливість: Парашютист</vt:lpstr>
      <vt:lpstr>Завдання на кмітливість: Шлюз</vt:lpstr>
      <vt:lpstr>Завдання на кмітливість: Кругообіг</vt:lpstr>
      <vt:lpstr>Завдання на кмітливість: Підводний човен</vt:lpstr>
      <vt:lpstr>Завдання на кмітливість: Електрика</vt:lpstr>
      <vt:lpstr>Завдання на кмітливість: Регата</vt:lpstr>
      <vt:lpstr>Стратегічні ігри: Шахмати</vt:lpstr>
      <vt:lpstr>Кульки</vt:lpstr>
      <vt:lpstr>Не бери останній шар</vt:lpstr>
      <vt:lpstr>Гра Калах</vt:lpstr>
      <vt:lpstr>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Хозяин</cp:lastModifiedBy>
  <cp:revision>127</cp:revision>
  <dcterms:created xsi:type="dcterms:W3CDTF">2013-02-09T17:45:17Z</dcterms:created>
  <dcterms:modified xsi:type="dcterms:W3CDTF">2021-04-21T10:57:37Z</dcterms:modified>
</cp:coreProperties>
</file>